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9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440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17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3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3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53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6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2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2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8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7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66F59-E743-4073-A4D3-CFA11981DBA5}" type="datetimeFigureOut">
              <a:rPr lang="en-US" smtClean="0"/>
              <a:t>08/11/23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8C3E7-BD92-4BF6-AC8A-5EF61B011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03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ΑΣ ΠΟΥΜΕ ΜΙΑ ΙΣΤΟΡΙΑ…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0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8737350" y="866450"/>
            <a:ext cx="3400339" cy="59262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22301" y="866451"/>
            <a:ext cx="8636995" cy="6407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/>
              <a:t>Β’</a:t>
            </a:r>
            <a:endParaRPr lang="en-US" b="1" dirty="0"/>
          </a:p>
        </p:txBody>
      </p:sp>
      <p:sp>
        <p:nvSpPr>
          <p:cNvPr id="57" name="Rectangle 56"/>
          <p:cNvSpPr/>
          <p:nvPr/>
        </p:nvSpPr>
        <p:spPr>
          <a:xfrm>
            <a:off x="22300" y="1626659"/>
            <a:ext cx="8636995" cy="6407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/>
              <a:t>Γ’</a:t>
            </a:r>
            <a:endParaRPr lang="en-US" b="1" dirty="0"/>
          </a:p>
        </p:txBody>
      </p:sp>
      <p:sp>
        <p:nvSpPr>
          <p:cNvPr id="58" name="Rectangle 57"/>
          <p:cNvSpPr/>
          <p:nvPr/>
        </p:nvSpPr>
        <p:spPr>
          <a:xfrm>
            <a:off x="22299" y="2374600"/>
            <a:ext cx="8636995" cy="6407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/>
              <a:t>Δ’</a:t>
            </a:r>
            <a:endParaRPr lang="en-US" b="1" dirty="0"/>
          </a:p>
        </p:txBody>
      </p:sp>
      <p:sp>
        <p:nvSpPr>
          <p:cNvPr id="59" name="Rectangle 58"/>
          <p:cNvSpPr/>
          <p:nvPr/>
        </p:nvSpPr>
        <p:spPr>
          <a:xfrm>
            <a:off x="22298" y="3134808"/>
            <a:ext cx="8636995" cy="6407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/>
              <a:t>Ε’</a:t>
            </a:r>
            <a:endParaRPr lang="en-US" b="1" dirty="0"/>
          </a:p>
        </p:txBody>
      </p:sp>
      <p:sp>
        <p:nvSpPr>
          <p:cNvPr id="60" name="Rectangle 59"/>
          <p:cNvSpPr/>
          <p:nvPr/>
        </p:nvSpPr>
        <p:spPr>
          <a:xfrm>
            <a:off x="22297" y="3881354"/>
            <a:ext cx="8636995" cy="6407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/>
              <a:t>ΣΤ’</a:t>
            </a:r>
            <a:endParaRPr lang="en-US" b="1" dirty="0"/>
          </a:p>
        </p:txBody>
      </p:sp>
      <p:sp>
        <p:nvSpPr>
          <p:cNvPr id="61" name="Rectangle 60"/>
          <p:cNvSpPr/>
          <p:nvPr/>
        </p:nvSpPr>
        <p:spPr>
          <a:xfrm>
            <a:off x="22296" y="4642400"/>
            <a:ext cx="5386045" cy="6407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/>
              <a:t>Ζ’</a:t>
            </a:r>
            <a:endParaRPr lang="en-US" b="1" dirty="0"/>
          </a:p>
        </p:txBody>
      </p:sp>
      <p:sp>
        <p:nvSpPr>
          <p:cNvPr id="62" name="Rectangle 61"/>
          <p:cNvSpPr/>
          <p:nvPr/>
        </p:nvSpPr>
        <p:spPr>
          <a:xfrm>
            <a:off x="22295" y="5402887"/>
            <a:ext cx="5386045" cy="6407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/>
              <a:t>Η’</a:t>
            </a:r>
            <a:endParaRPr lang="en-US" b="1" dirty="0"/>
          </a:p>
        </p:txBody>
      </p:sp>
      <p:sp>
        <p:nvSpPr>
          <p:cNvPr id="55" name="Rectangle 54"/>
          <p:cNvSpPr/>
          <p:nvPr/>
        </p:nvSpPr>
        <p:spPr>
          <a:xfrm>
            <a:off x="22302" y="117952"/>
            <a:ext cx="8636995" cy="6407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/>
              <a:t>Α’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3870917" y="5454594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Παραγωγή Προϊόντων με Η/Υ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70917" y="4694859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Σχεδιασμός Προϊόντων με Η/Υ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3998" y="1698884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Στοιχεία Μηχανικής των Υλικών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42705" y="5454594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18000" tIns="72000" rIns="18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Έρευνα, Ανάπτυξη &amp; Καινοτομία Προϊόντος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484" y="5454594"/>
            <a:ext cx="1404000" cy="50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Επιλογή Υλικών στην Ανάπτυξη Προϊόντων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90197" y="3948038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Εργονομία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13700" y="3202646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Προγραμματισμός &amp; Έλεγχος Παραγωγής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13700" y="2449607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Σχεδιασμός Συστημάτων Παραγωγής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998" y="4694859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Διασφάλιση &amp; Έλεγχος Ποιότητας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3998" y="5454594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Επιχειρησιακή Στρατηγική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82317" y="2466754"/>
            <a:ext cx="1404000" cy="5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Μάρκετινγκ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42705" y="933664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Βιομηχανικές Διεργασίες 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42705" y="1698884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Βιομηχανικές Διεργασίες ΙΙ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70917" y="1698884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72000" tIns="72000" rIns="72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Βιομηχανικοί Κλάδοι 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70917" y="2449607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Βιομηχανικοί Κλάδοι ΙΙ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42705" y="4694859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Ενεργειακές Τεχνολογίες &amp; Περιβάλλον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70917" y="3944154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Διοίκηση Εφοδιασμού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70917" y="3202646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Διοίκηση Αλυσίδας Εφοδιασμού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882317" y="1764169"/>
            <a:ext cx="1404000" cy="5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Διοίκηση Ολικής Ποιότητας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90197" y="1704420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Διοίκηση Βιομηχανικών Επιχειρήσεων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538484" y="1764169"/>
            <a:ext cx="1404000" cy="5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Διοίκηση Γνώσης &amp; </a:t>
            </a:r>
            <a:r>
              <a:rPr lang="el-GR" sz="1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Οργανωσιακής</a:t>
            </a:r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Αλλαγής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42705" y="3944154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Τεχνολογική Οικονομική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892529" y="186313"/>
            <a:ext cx="1360777" cy="4523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Οικονομική 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870917" y="912510"/>
            <a:ext cx="1404000" cy="50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Οικονομική ΙΙ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42705" y="173317"/>
            <a:ext cx="1404000" cy="50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Χρηματοοικονομική Λογιστική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90197" y="3201180"/>
            <a:ext cx="1404000" cy="50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Χρηματοοικονομική Διοίκηση 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190197" y="2448141"/>
            <a:ext cx="1404000" cy="50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18000" tIns="72000" rIns="18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Λογιστική Κόστους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190197" y="181639"/>
            <a:ext cx="1404000" cy="504000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Εισαγωγή στους Η/Υ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190197" y="933664"/>
            <a:ext cx="1404000" cy="504000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Ηλεκτρονικό </a:t>
            </a:r>
            <a:r>
              <a:rPr lang="el-GR" sz="1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Επιχειρείν</a:t>
            </a:r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Πολυμέσα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42705" y="3202646"/>
            <a:ext cx="1404000" cy="504000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36000" rIns="36000" bIns="36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Πληροφοριακά Συστήματα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42705" y="2449607"/>
            <a:ext cx="1404000" cy="504000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Διαχείριση Δεδομένων &amp; Γλώσσες </a:t>
            </a:r>
            <a:r>
              <a:rPr lang="el-GR" sz="1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Προγ</a:t>
            </a:r>
            <a:r>
              <a:rPr lang="el-GR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/μού</a:t>
            </a:r>
            <a:endParaRPr lang="en-US" sz="1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538484" y="934980"/>
            <a:ext cx="1404000" cy="504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Τεχνητή Νοημοσύνη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882317" y="934980"/>
            <a:ext cx="1404000" cy="504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Πληροφοριακά Συστήματα Παγκοσμίου Ιστού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513700" y="181639"/>
            <a:ext cx="1404000" cy="504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Μαθηματικά 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513700" y="933664"/>
            <a:ext cx="1404000" cy="504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Μαθηματικά ΙΙ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513700" y="1698884"/>
            <a:ext cx="1404000" cy="504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Στατιστική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63998" y="933664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Στοιχεία Τεχνικής Μηχανικής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538484" y="6147188"/>
            <a:ext cx="1404000" cy="50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Βιοτεχνολογία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882317" y="5454594"/>
            <a:ext cx="1404000" cy="50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Ρομποτική &amp; </a:t>
            </a:r>
            <a:r>
              <a:rPr lang="el-GR" sz="1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Μηχατρονική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882317" y="6147188"/>
            <a:ext cx="1404000" cy="50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72000" rIns="0" bIns="72000" anchor="ctr" anchorCtr="1">
            <a:noAutofit/>
          </a:bodyPr>
          <a:lstStyle/>
          <a:p>
            <a:pPr algn="ctr"/>
            <a:r>
              <a:rPr lang="el-GR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Ειδικά Κεφάλαια Σύγχρονων Τεχνολογιών Παραγωγής</a:t>
            </a:r>
            <a:endParaRPr lang="en-US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63998" y="181639"/>
            <a:ext cx="1404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Στοιχεία Φυσικών Επιστημών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63998" y="3944154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Συστήματα Αναμονής &amp; Προσομοίωση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63998" y="3202646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Επιχειρησιακή Έρευνα ΙΙ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63998" y="2449607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Επιχειρησιακή Έρευνα 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513700" y="3944154"/>
            <a:ext cx="1404000" cy="504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Διοίκηση Έργων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0538484" y="2466754"/>
            <a:ext cx="1404000" cy="5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Ειδικά Θέματα Διοίκησης Εφοδιασμού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538484" y="3944154"/>
            <a:ext cx="1404000" cy="50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Χρηματοοικονομική Διοίκηση ΙΙ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882317" y="4694859"/>
            <a:ext cx="1404000" cy="50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Ενεργειακή &amp; Κλιματική Πολιτική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0538484" y="4694859"/>
            <a:ext cx="1404000" cy="50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Διαχείριση Φυσικών Πόρων &amp; Περιβάλλον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538484" y="3199080"/>
            <a:ext cx="1404000" cy="5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Διαχείριση Κινδύνου σε Συστήματα Παραγωγής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882317" y="3944154"/>
            <a:ext cx="1404000" cy="50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Ανακύκλωση: Οικονομικά &amp; Τεχνολογικά Θέματα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882317" y="3215059"/>
            <a:ext cx="1404000" cy="5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36000" tIns="72000" rIns="36000" bIns="72000" anchor="ctr" anchorCtr="1">
            <a:noAutofit/>
          </a:bodyPr>
          <a:lstStyle/>
          <a:p>
            <a:pPr algn="ctr"/>
            <a:r>
              <a:rPr lang="el-G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Βιώσιμη Εφοδιαστική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00"/>
                            </p:stCondLst>
                            <p:childTnLst>
                              <p:par>
                                <p:cTn id="25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250"/>
                            </p:stCondLst>
                            <p:childTnLst>
                              <p:par>
                                <p:cTn id="26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00"/>
                            </p:stCondLst>
                            <p:childTnLst>
                              <p:par>
                                <p:cTn id="26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750"/>
                            </p:stCondLst>
                            <p:childTnLst>
                              <p:par>
                                <p:cTn id="26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3500"/>
                            </p:stCondLst>
                            <p:childTnLst>
                              <p:par>
                                <p:cTn id="27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4250"/>
                            </p:stCondLst>
                            <p:childTnLst>
                              <p:par>
                                <p:cTn id="27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5000"/>
                            </p:stCondLst>
                            <p:childTnLst>
                              <p:par>
                                <p:cTn id="28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55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EF532-EFD1-8BA1-DE13-B19DE0F98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5794C-FF2B-13A6-66F3-376476728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36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Η εταιρεία χρειάζεται να προσλάβει ικανά στελέχη. </a:t>
            </a:r>
          </a:p>
          <a:p>
            <a:pPr marL="0" indent="0" algn="ctr">
              <a:buNone/>
            </a:pPr>
            <a:r>
              <a:rPr lang="el-GR" sz="36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Μπορείτε να την συμβουλεύσετε τι προφίλ σπουδών και γνώσεων να αναζητήσει;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6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213</Words>
  <Application>Microsoft Office PowerPoint</Application>
  <PresentationFormat>Widescreen</PresentationFormat>
  <Paragraphs>63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Tahoma</vt:lpstr>
      <vt:lpstr>Office Theme</vt:lpstr>
      <vt:lpstr>ΑΣ ΠΟΥΜΕ ΜΙΑ ΙΣΤΟΡΙΑ…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Dimitrios Emiris</dc:creator>
  <cp:lastModifiedBy>DIMITRIOS EMIRIS</cp:lastModifiedBy>
  <cp:revision>56</cp:revision>
  <dcterms:created xsi:type="dcterms:W3CDTF">2016-10-12T12:01:20Z</dcterms:created>
  <dcterms:modified xsi:type="dcterms:W3CDTF">2023-11-08T17:03:32Z</dcterms:modified>
</cp:coreProperties>
</file>