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4"/>
  </p:sldMasterIdLst>
  <p:notesMasterIdLst>
    <p:notesMasterId r:id="rId30"/>
  </p:notesMasterIdLst>
  <p:sldIdLst>
    <p:sldId id="256" r:id="rId5"/>
    <p:sldId id="257" r:id="rId6"/>
    <p:sldId id="258" r:id="rId7"/>
    <p:sldId id="259" r:id="rId8"/>
    <p:sldId id="261" r:id="rId9"/>
    <p:sldId id="263" r:id="rId10"/>
    <p:sldId id="281" r:id="rId11"/>
    <p:sldId id="267" r:id="rId12"/>
    <p:sldId id="268" r:id="rId13"/>
    <p:sldId id="277" r:id="rId14"/>
    <p:sldId id="269" r:id="rId15"/>
    <p:sldId id="270" r:id="rId16"/>
    <p:sldId id="271" r:id="rId17"/>
    <p:sldId id="276" r:id="rId18"/>
    <p:sldId id="283" r:id="rId19"/>
    <p:sldId id="272" r:id="rId20"/>
    <p:sldId id="285" r:id="rId21"/>
    <p:sldId id="284" r:id="rId22"/>
    <p:sldId id="273" r:id="rId23"/>
    <p:sldId id="274" r:id="rId24"/>
    <p:sldId id="275" r:id="rId25"/>
    <p:sldId id="278" r:id="rId26"/>
    <p:sldId id="279" r:id="rId27"/>
    <p:sldId id="286" r:id="rId28"/>
    <p:sldId id="28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B17F68-F091-4296-BFC3-7EDC23806D97}" v="3" dt="2021-01-12T19:24:52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3099" autoAdjust="0"/>
  </p:normalViewPr>
  <p:slideViewPr>
    <p:cSldViewPr snapToGrid="0">
      <p:cViewPr varScale="1">
        <p:scale>
          <a:sx n="65" d="100"/>
          <a:sy n="65" d="100"/>
        </p:scale>
        <p:origin x="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e" userId="e871d2e5-63b5-44c2-835a-435df1df6173" providerId="ADAL" clId="{C28B1CAA-6DC6-4679-8FA2-0C08EC257D6D}"/>
    <pc:docChg chg="custSel addSld modSld">
      <pc:chgData name="Irene" userId="e871d2e5-63b5-44c2-835a-435df1df6173" providerId="ADAL" clId="{C28B1CAA-6DC6-4679-8FA2-0C08EC257D6D}" dt="2020-10-07T14:59:35.451" v="185" actId="20577"/>
      <pc:docMkLst>
        <pc:docMk/>
      </pc:docMkLst>
      <pc:sldChg chg="new">
        <pc:chgData name="Irene" userId="e871d2e5-63b5-44c2-835a-435df1df6173" providerId="ADAL" clId="{C28B1CAA-6DC6-4679-8FA2-0C08EC257D6D}" dt="2020-10-07T14:56:01.289" v="0" actId="680"/>
        <pc:sldMkLst>
          <pc:docMk/>
          <pc:sldMk cId="1724131734" sldId="266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907552080" sldId="267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1152341823" sldId="268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1770860025" sldId="269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862536349" sldId="270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201968794" sldId="271"/>
        </pc:sldMkLst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3991542516" sldId="272"/>
        </pc:sldMkLst>
      </pc:sldChg>
      <pc:sldChg chg="modSp add mod">
        <pc:chgData name="Irene" userId="e871d2e5-63b5-44c2-835a-435df1df6173" providerId="ADAL" clId="{C28B1CAA-6DC6-4679-8FA2-0C08EC257D6D}" dt="2020-10-07T14:56:51.915" v="4" actId="1076"/>
        <pc:sldMkLst>
          <pc:docMk/>
          <pc:sldMk cId="3250690769" sldId="273"/>
        </pc:sldMkLst>
        <pc:spChg chg="mod">
          <ac:chgData name="Irene" userId="e871d2e5-63b5-44c2-835a-435df1df6173" providerId="ADAL" clId="{C28B1CAA-6DC6-4679-8FA2-0C08EC257D6D}" dt="2020-10-07T14:56:43.043" v="3" actId="1076"/>
          <ac:spMkLst>
            <pc:docMk/>
            <pc:sldMk cId="3250690769" sldId="273"/>
            <ac:spMk id="2" creationId="{3CEDD43E-19A1-4B6D-B401-86771B3FD8C2}"/>
          </ac:spMkLst>
        </pc:spChg>
        <pc:graphicFrameChg chg="mod">
          <ac:chgData name="Irene" userId="e871d2e5-63b5-44c2-835a-435df1df6173" providerId="ADAL" clId="{C28B1CAA-6DC6-4679-8FA2-0C08EC257D6D}" dt="2020-10-07T14:56:51.915" v="4" actId="1076"/>
          <ac:graphicFrameMkLst>
            <pc:docMk/>
            <pc:sldMk cId="3250690769" sldId="273"/>
            <ac:graphicFrameMk id="5" creationId="{9EB6BDAA-79C4-4F2D-A427-4A08959C16E9}"/>
          </ac:graphicFrameMkLst>
        </pc:graphicFrameChg>
      </pc:sldChg>
      <pc:sldChg chg="modSp add mod">
        <pc:chgData name="Irene" userId="e871d2e5-63b5-44c2-835a-435df1df6173" providerId="ADAL" clId="{C28B1CAA-6DC6-4679-8FA2-0C08EC257D6D}" dt="2020-10-07T14:59:35.451" v="185" actId="20577"/>
        <pc:sldMkLst>
          <pc:docMk/>
          <pc:sldMk cId="1196651367" sldId="274"/>
        </pc:sldMkLst>
        <pc:spChg chg="mod">
          <ac:chgData name="Irene" userId="e871d2e5-63b5-44c2-835a-435df1df6173" providerId="ADAL" clId="{C28B1CAA-6DC6-4679-8FA2-0C08EC257D6D}" dt="2020-10-07T14:56:59.213" v="5" actId="1076"/>
          <ac:spMkLst>
            <pc:docMk/>
            <pc:sldMk cId="1196651367" sldId="274"/>
            <ac:spMk id="2" creationId="{936D79EC-CE46-4E48-85FC-E140C4F75788}"/>
          </ac:spMkLst>
        </pc:spChg>
        <pc:spChg chg="mod">
          <ac:chgData name="Irene" userId="e871d2e5-63b5-44c2-835a-435df1df6173" providerId="ADAL" clId="{C28B1CAA-6DC6-4679-8FA2-0C08EC257D6D}" dt="2020-10-07T14:56:04.384" v="2" actId="27636"/>
          <ac:spMkLst>
            <pc:docMk/>
            <pc:sldMk cId="1196651367" sldId="274"/>
            <ac:spMk id="3" creationId="{6CDBA964-67E3-42E3-AAF9-629F3705C675}"/>
          </ac:spMkLst>
        </pc:spChg>
        <pc:graphicFrameChg chg="mod modGraphic">
          <ac:chgData name="Irene" userId="e871d2e5-63b5-44c2-835a-435df1df6173" providerId="ADAL" clId="{C28B1CAA-6DC6-4679-8FA2-0C08EC257D6D}" dt="2020-10-07T14:59:35.451" v="185" actId="20577"/>
          <ac:graphicFrameMkLst>
            <pc:docMk/>
            <pc:sldMk cId="1196651367" sldId="274"/>
            <ac:graphicFrameMk id="4" creationId="{B817F1F1-50E7-475E-B717-44997827FE64}"/>
          </ac:graphicFrameMkLst>
        </pc:graphicFrameChg>
      </pc:sldChg>
      <pc:sldChg chg="add">
        <pc:chgData name="Irene" userId="e871d2e5-63b5-44c2-835a-435df1df6173" providerId="ADAL" clId="{C28B1CAA-6DC6-4679-8FA2-0C08EC257D6D}" dt="2020-10-07T14:56:04.266" v="1"/>
        <pc:sldMkLst>
          <pc:docMk/>
          <pc:sldMk cId="1130550262" sldId="275"/>
        </pc:sldMkLst>
      </pc:sldChg>
    </pc:docChg>
  </pc:docChgLst>
  <pc:docChgLst>
    <pc:chgData name="Irene Mamakou" userId="e871d2e5-63b5-44c2-835a-435df1df6173" providerId="ADAL" clId="{5D1A5846-C198-43BE-98D9-E9FB86D9A218}"/>
    <pc:docChg chg="custSel addSld modSld">
      <pc:chgData name="Irene Mamakou" userId="e871d2e5-63b5-44c2-835a-435df1df6173" providerId="ADAL" clId="{5D1A5846-C198-43BE-98D9-E9FB86D9A218}" dt="2020-11-10T10:21:09.224" v="416" actId="20577"/>
      <pc:docMkLst>
        <pc:docMk/>
      </pc:docMkLst>
      <pc:sldChg chg="modSp">
        <pc:chgData name="Irene Mamakou" userId="e871d2e5-63b5-44c2-835a-435df1df6173" providerId="ADAL" clId="{5D1A5846-C198-43BE-98D9-E9FB86D9A218}" dt="2020-10-20T08:27:32.231" v="96" actId="20577"/>
        <pc:sldMkLst>
          <pc:docMk/>
          <pc:sldMk cId="907552080" sldId="267"/>
        </pc:sldMkLst>
        <pc:spChg chg="mod">
          <ac:chgData name="Irene Mamakou" userId="e871d2e5-63b5-44c2-835a-435df1df6173" providerId="ADAL" clId="{5D1A5846-C198-43BE-98D9-E9FB86D9A218}" dt="2020-10-20T08:27:32.231" v="96" actId="20577"/>
          <ac:spMkLst>
            <pc:docMk/>
            <pc:sldMk cId="907552080" sldId="267"/>
            <ac:spMk id="3" creationId="{0B7BC43B-54CF-4EA8-B989-7EB477D112D9}"/>
          </ac:spMkLst>
        </pc:spChg>
      </pc:sldChg>
      <pc:sldChg chg="modSp">
        <pc:chgData name="Irene Mamakou" userId="e871d2e5-63b5-44c2-835a-435df1df6173" providerId="ADAL" clId="{5D1A5846-C198-43BE-98D9-E9FB86D9A218}" dt="2020-10-20T10:06:43.039" v="104" actId="207"/>
        <pc:sldMkLst>
          <pc:docMk/>
          <pc:sldMk cId="1130550262" sldId="275"/>
        </pc:sldMkLst>
        <pc:graphicFrameChg chg="mod modGraphic">
          <ac:chgData name="Irene Mamakou" userId="e871d2e5-63b5-44c2-835a-435df1df6173" providerId="ADAL" clId="{5D1A5846-C198-43BE-98D9-E9FB86D9A218}" dt="2020-10-20T10:06:43.039" v="104" actId="207"/>
          <ac:graphicFrameMkLst>
            <pc:docMk/>
            <pc:sldMk cId="1130550262" sldId="275"/>
            <ac:graphicFrameMk id="4" creationId="{88995420-BAD3-4227-851A-1808ACE4C841}"/>
          </ac:graphicFrameMkLst>
        </pc:graphicFrameChg>
      </pc:sldChg>
      <pc:sldChg chg="modSp add">
        <pc:chgData name="Irene Mamakou" userId="e871d2e5-63b5-44c2-835a-435df1df6173" providerId="ADAL" clId="{5D1A5846-C198-43BE-98D9-E9FB86D9A218}" dt="2020-11-10T10:21:09.224" v="416" actId="20577"/>
        <pc:sldMkLst>
          <pc:docMk/>
          <pc:sldMk cId="530555106" sldId="278"/>
        </pc:sldMkLst>
        <pc:spChg chg="mod">
          <ac:chgData name="Irene Mamakou" userId="e871d2e5-63b5-44c2-835a-435df1df6173" providerId="ADAL" clId="{5D1A5846-C198-43BE-98D9-E9FB86D9A218}" dt="2020-10-27T07:31:45.889" v="131" actId="20577"/>
          <ac:spMkLst>
            <pc:docMk/>
            <pc:sldMk cId="530555106" sldId="278"/>
            <ac:spMk id="2" creationId="{7A4244B7-4B18-409B-9BD0-CA2D54B4C868}"/>
          </ac:spMkLst>
        </pc:spChg>
        <pc:spChg chg="mod">
          <ac:chgData name="Irene Mamakou" userId="e871d2e5-63b5-44c2-835a-435df1df6173" providerId="ADAL" clId="{5D1A5846-C198-43BE-98D9-E9FB86D9A218}" dt="2020-11-10T10:21:09.224" v="416" actId="20577"/>
          <ac:spMkLst>
            <pc:docMk/>
            <pc:sldMk cId="530555106" sldId="278"/>
            <ac:spMk id="3" creationId="{9816AE81-7496-4DB0-9FD8-985454BAAAB8}"/>
          </ac:spMkLst>
        </pc:spChg>
      </pc:sldChg>
      <pc:sldChg chg="modSp add">
        <pc:chgData name="Irene Mamakou" userId="e871d2e5-63b5-44c2-835a-435df1df6173" providerId="ADAL" clId="{5D1A5846-C198-43BE-98D9-E9FB86D9A218}" dt="2020-10-27T07:35:41.066" v="361" actId="313"/>
        <pc:sldMkLst>
          <pc:docMk/>
          <pc:sldMk cId="985536633" sldId="279"/>
        </pc:sldMkLst>
        <pc:spChg chg="mod">
          <ac:chgData name="Irene Mamakou" userId="e871d2e5-63b5-44c2-835a-435df1df6173" providerId="ADAL" clId="{5D1A5846-C198-43BE-98D9-E9FB86D9A218}" dt="2020-10-27T07:35:41.066" v="361" actId="313"/>
          <ac:spMkLst>
            <pc:docMk/>
            <pc:sldMk cId="985536633" sldId="279"/>
            <ac:spMk id="2" creationId="{F6FCB830-B725-41C2-AEBA-4EE7834556FA}"/>
          </ac:spMkLst>
        </pc:spChg>
        <pc:spChg chg="mod">
          <ac:chgData name="Irene Mamakou" userId="e871d2e5-63b5-44c2-835a-435df1df6173" providerId="ADAL" clId="{5D1A5846-C198-43BE-98D9-E9FB86D9A218}" dt="2020-10-27T07:34:44.536" v="329" actId="20578"/>
          <ac:spMkLst>
            <pc:docMk/>
            <pc:sldMk cId="985536633" sldId="279"/>
            <ac:spMk id="3" creationId="{E45EEDC9-FF11-4733-A374-6F9007C4F7ED}"/>
          </ac:spMkLst>
        </pc:spChg>
      </pc:sldChg>
      <pc:sldChg chg="add">
        <pc:chgData name="Irene Mamakou" userId="e871d2e5-63b5-44c2-835a-435df1df6173" providerId="ADAL" clId="{5D1A5846-C198-43BE-98D9-E9FB86D9A218}" dt="2020-11-07T17:25:06.112" v="362"/>
        <pc:sldMkLst>
          <pc:docMk/>
          <pc:sldMk cId="836497935" sldId="280"/>
        </pc:sldMkLst>
      </pc:sldChg>
    </pc:docChg>
  </pc:docChgLst>
  <pc:docChgLst>
    <pc:chgData name="Irene" userId="e871d2e5-63b5-44c2-835a-435df1df6173" providerId="ADAL" clId="{3F072BAE-600E-4EC2-AAEB-14F0ECDB50CA}"/>
    <pc:docChg chg="custSel addSld delSld modSld modMainMaster">
      <pc:chgData name="Irene" userId="e871d2e5-63b5-44c2-835a-435df1df6173" providerId="ADAL" clId="{3F072BAE-600E-4EC2-AAEB-14F0ECDB50CA}" dt="2020-10-21T20:32:55.747" v="588" actId="14100"/>
      <pc:docMkLst>
        <pc:docMk/>
      </pc:docMkLst>
      <pc:sldChg chg="modSp mod">
        <pc:chgData name="Irene" userId="e871d2e5-63b5-44c2-835a-435df1df6173" providerId="ADAL" clId="{3F072BAE-600E-4EC2-AAEB-14F0ECDB50CA}" dt="2020-10-21T20:14:33.689" v="498" actId="20577"/>
        <pc:sldMkLst>
          <pc:docMk/>
          <pc:sldMk cId="2349930086" sldId="256"/>
        </pc:sldMkLst>
        <pc:spChg chg="mod">
          <ac:chgData name="Irene" userId="e871d2e5-63b5-44c2-835a-435df1df6173" providerId="ADAL" clId="{3F072BAE-600E-4EC2-AAEB-14F0ECDB50CA}" dt="2020-10-21T20:14:33.689" v="498" actId="20577"/>
          <ac:spMkLst>
            <pc:docMk/>
            <pc:sldMk cId="2349930086" sldId="256"/>
            <ac:spMk id="3" creationId="{CB912AF5-77D1-4B3C-960C-4EA917B81B4A}"/>
          </ac:spMkLst>
        </pc:spChg>
      </pc:sldChg>
      <pc:sldChg chg="delSp modSp mod modClrScheme chgLayout">
        <pc:chgData name="Irene" userId="e871d2e5-63b5-44c2-835a-435df1df6173" providerId="ADAL" clId="{3F072BAE-600E-4EC2-AAEB-14F0ECDB50CA}" dt="2020-10-21T20:20:47.872" v="510" actId="700"/>
        <pc:sldMkLst>
          <pc:docMk/>
          <pc:sldMk cId="1545039089" sldId="257"/>
        </pc:sldMkLst>
        <pc:spChg chg="mod ord">
          <ac:chgData name="Irene" userId="e871d2e5-63b5-44c2-835a-435df1df6173" providerId="ADAL" clId="{3F072BAE-600E-4EC2-AAEB-14F0ECDB50CA}" dt="2020-10-21T20:20:47.872" v="510" actId="700"/>
          <ac:spMkLst>
            <pc:docMk/>
            <pc:sldMk cId="1545039089" sldId="257"/>
            <ac:spMk id="2" creationId="{438B2ECF-CB43-4086-A10F-C9EF6763B078}"/>
          </ac:spMkLst>
        </pc:spChg>
        <pc:spChg chg="mod ord">
          <ac:chgData name="Irene" userId="e871d2e5-63b5-44c2-835a-435df1df6173" providerId="ADAL" clId="{3F072BAE-600E-4EC2-AAEB-14F0ECDB50CA}" dt="2020-10-21T20:20:47.872" v="510" actId="700"/>
          <ac:spMkLst>
            <pc:docMk/>
            <pc:sldMk cId="1545039089" sldId="257"/>
            <ac:spMk id="3" creationId="{150801F4-33FF-4A00-8D3D-2ED84176D205}"/>
          </ac:spMkLst>
        </pc:spChg>
        <pc:spChg chg="del mod">
          <ac:chgData name="Irene" userId="e871d2e5-63b5-44c2-835a-435df1df6173" providerId="ADAL" clId="{3F072BAE-600E-4EC2-AAEB-14F0ECDB50CA}" dt="2020-10-21T20:20:23.414" v="509" actId="21"/>
          <ac:spMkLst>
            <pc:docMk/>
            <pc:sldMk cId="1545039089" sldId="257"/>
            <ac:spMk id="4" creationId="{8276E576-3A68-40BC-ACEC-A8F2E3E6E2BB}"/>
          </ac:spMkLst>
        </pc:spChg>
      </pc:sldChg>
      <pc:sldChg chg="modSp mod">
        <pc:chgData name="Irene" userId="e871d2e5-63b5-44c2-835a-435df1df6173" providerId="ADAL" clId="{3F072BAE-600E-4EC2-AAEB-14F0ECDB50CA}" dt="2020-10-21T20:16:00.720" v="500" actId="688"/>
        <pc:sldMkLst>
          <pc:docMk/>
          <pc:sldMk cId="2359986823" sldId="258"/>
        </pc:sldMkLst>
        <pc:spChg chg="mod">
          <ac:chgData name="Irene" userId="e871d2e5-63b5-44c2-835a-435df1df6173" providerId="ADAL" clId="{3F072BAE-600E-4EC2-AAEB-14F0ECDB50CA}" dt="2020-10-13T09:22:54.578" v="368" actId="20577"/>
          <ac:spMkLst>
            <pc:docMk/>
            <pc:sldMk cId="2359986823" sldId="258"/>
            <ac:spMk id="3" creationId="{6F00357B-43C9-414E-BF54-70DA5EF58B73}"/>
          </ac:spMkLst>
        </pc:spChg>
        <pc:spChg chg="mod">
          <ac:chgData name="Irene" userId="e871d2e5-63b5-44c2-835a-435df1df6173" providerId="ADAL" clId="{3F072BAE-600E-4EC2-AAEB-14F0ECDB50CA}" dt="2020-10-21T20:16:00.720" v="500" actId="688"/>
          <ac:spMkLst>
            <pc:docMk/>
            <pc:sldMk cId="2359986823" sldId="258"/>
            <ac:spMk id="4" creationId="{2A55570B-E1E6-4617-BAF1-69C833EF14F6}"/>
          </ac:spMkLst>
        </pc:spChg>
      </pc:sldChg>
      <pc:sldChg chg="modTransition">
        <pc:chgData name="Irene" userId="e871d2e5-63b5-44c2-835a-435df1df6173" providerId="ADAL" clId="{3F072BAE-600E-4EC2-AAEB-14F0ECDB50CA}" dt="2020-10-21T20:05:19.587" v="370"/>
        <pc:sldMkLst>
          <pc:docMk/>
          <pc:sldMk cId="3402445340" sldId="262"/>
        </pc:sldMkLst>
      </pc:sldChg>
      <pc:sldChg chg="del">
        <pc:chgData name="Irene" userId="e871d2e5-63b5-44c2-835a-435df1df6173" providerId="ADAL" clId="{3F072BAE-600E-4EC2-AAEB-14F0ECDB50CA}" dt="2020-10-21T20:05:31.549" v="371" actId="47"/>
        <pc:sldMkLst>
          <pc:docMk/>
          <pc:sldMk cId="878493233" sldId="264"/>
        </pc:sldMkLst>
      </pc:sldChg>
      <pc:sldChg chg="del">
        <pc:chgData name="Irene" userId="e871d2e5-63b5-44c2-835a-435df1df6173" providerId="ADAL" clId="{3F072BAE-600E-4EC2-AAEB-14F0ECDB50CA}" dt="2020-10-21T20:05:33.056" v="372" actId="47"/>
        <pc:sldMkLst>
          <pc:docMk/>
          <pc:sldMk cId="524718578" sldId="265"/>
        </pc:sldMkLst>
      </pc:sldChg>
      <pc:sldChg chg="del">
        <pc:chgData name="Irene" userId="e871d2e5-63b5-44c2-835a-435df1df6173" providerId="ADAL" clId="{3F072BAE-600E-4EC2-AAEB-14F0ECDB50CA}" dt="2020-10-11T14:52:52.928" v="367" actId="47"/>
        <pc:sldMkLst>
          <pc:docMk/>
          <pc:sldMk cId="1724131734" sldId="266"/>
        </pc:sldMkLst>
      </pc:sldChg>
      <pc:sldChg chg="modSp mod">
        <pc:chgData name="Irene" userId="e871d2e5-63b5-44c2-835a-435df1df6173" providerId="ADAL" clId="{3F072BAE-600E-4EC2-AAEB-14F0ECDB50CA}" dt="2020-10-21T20:08:37.498" v="376" actId="20577"/>
        <pc:sldMkLst>
          <pc:docMk/>
          <pc:sldMk cId="201968794" sldId="271"/>
        </pc:sldMkLst>
        <pc:spChg chg="mod">
          <ac:chgData name="Irene" userId="e871d2e5-63b5-44c2-835a-435df1df6173" providerId="ADAL" clId="{3F072BAE-600E-4EC2-AAEB-14F0ECDB50CA}" dt="2020-10-21T20:08:37.498" v="376" actId="20577"/>
          <ac:spMkLst>
            <pc:docMk/>
            <pc:sldMk cId="201968794" sldId="271"/>
            <ac:spMk id="3" creationId="{D1B27422-CEE7-4066-9754-C0F727E12351}"/>
          </ac:spMkLst>
        </pc:spChg>
      </pc:sldChg>
      <pc:sldChg chg="modSp mod">
        <pc:chgData name="Irene" userId="e871d2e5-63b5-44c2-835a-435df1df6173" providerId="ADAL" clId="{3F072BAE-600E-4EC2-AAEB-14F0ECDB50CA}" dt="2020-10-11T14:51:34.500" v="361" actId="1076"/>
        <pc:sldMkLst>
          <pc:docMk/>
          <pc:sldMk cId="3250690769" sldId="273"/>
        </pc:sldMkLst>
        <pc:spChg chg="mod">
          <ac:chgData name="Irene" userId="e871d2e5-63b5-44c2-835a-435df1df6173" providerId="ADAL" clId="{3F072BAE-600E-4EC2-AAEB-14F0ECDB50CA}" dt="2020-10-11T14:51:23.883" v="359" actId="1076"/>
          <ac:spMkLst>
            <pc:docMk/>
            <pc:sldMk cId="3250690769" sldId="273"/>
            <ac:spMk id="2" creationId="{3CEDD43E-19A1-4B6D-B401-86771B3FD8C2}"/>
          </ac:spMkLst>
        </pc:spChg>
        <pc:graphicFrameChg chg="mod modGraphic">
          <ac:chgData name="Irene" userId="e871d2e5-63b5-44c2-835a-435df1df6173" providerId="ADAL" clId="{3F072BAE-600E-4EC2-AAEB-14F0ECDB50CA}" dt="2020-10-11T14:51:34.500" v="361" actId="1076"/>
          <ac:graphicFrameMkLst>
            <pc:docMk/>
            <pc:sldMk cId="3250690769" sldId="273"/>
            <ac:graphicFrameMk id="5" creationId="{9EB6BDAA-79C4-4F2D-A427-4A08959C16E9}"/>
          </ac:graphicFrameMkLst>
        </pc:graphicFrameChg>
      </pc:sldChg>
      <pc:sldChg chg="modSp mod">
        <pc:chgData name="Irene" userId="e871d2e5-63b5-44c2-835a-435df1df6173" providerId="ADAL" clId="{3F072BAE-600E-4EC2-AAEB-14F0ECDB50CA}" dt="2020-10-11T14:51:57.031" v="365" actId="14734"/>
        <pc:sldMkLst>
          <pc:docMk/>
          <pc:sldMk cId="1196651367" sldId="274"/>
        </pc:sldMkLst>
        <pc:spChg chg="mod">
          <ac:chgData name="Irene" userId="e871d2e5-63b5-44c2-835a-435df1df6173" providerId="ADAL" clId="{3F072BAE-600E-4EC2-AAEB-14F0ECDB50CA}" dt="2020-10-11T14:51:46.365" v="363" actId="1076"/>
          <ac:spMkLst>
            <pc:docMk/>
            <pc:sldMk cId="1196651367" sldId="274"/>
            <ac:spMk id="2" creationId="{936D79EC-CE46-4E48-85FC-E140C4F75788}"/>
          </ac:spMkLst>
        </pc:spChg>
        <pc:graphicFrameChg chg="mod modGraphic">
          <ac:chgData name="Irene" userId="e871d2e5-63b5-44c2-835a-435df1df6173" providerId="ADAL" clId="{3F072BAE-600E-4EC2-AAEB-14F0ECDB50CA}" dt="2020-10-11T14:51:57.031" v="365" actId="14734"/>
          <ac:graphicFrameMkLst>
            <pc:docMk/>
            <pc:sldMk cId="1196651367" sldId="274"/>
            <ac:graphicFrameMk id="4" creationId="{B817F1F1-50E7-475E-B717-44997827FE64}"/>
          </ac:graphicFrameMkLst>
        </pc:graphicFrameChg>
      </pc:sldChg>
      <pc:sldChg chg="modSp mod">
        <pc:chgData name="Irene" userId="e871d2e5-63b5-44c2-835a-435df1df6173" providerId="ADAL" clId="{3F072BAE-600E-4EC2-AAEB-14F0ECDB50CA}" dt="2020-10-11T14:52:41.510" v="366" actId="1076"/>
        <pc:sldMkLst>
          <pc:docMk/>
          <pc:sldMk cId="1130550262" sldId="275"/>
        </pc:sldMkLst>
        <pc:graphicFrameChg chg="mod">
          <ac:chgData name="Irene" userId="e871d2e5-63b5-44c2-835a-435df1df6173" providerId="ADAL" clId="{3F072BAE-600E-4EC2-AAEB-14F0ECDB50CA}" dt="2020-10-11T14:52:41.510" v="366" actId="1076"/>
          <ac:graphicFrameMkLst>
            <pc:docMk/>
            <pc:sldMk cId="1130550262" sldId="275"/>
            <ac:graphicFrameMk id="4" creationId="{88995420-BAD3-4227-851A-1808ACE4C841}"/>
          </ac:graphicFrameMkLst>
        </pc:graphicFrameChg>
      </pc:sldChg>
      <pc:sldChg chg="addSp delSp modSp new mod">
        <pc:chgData name="Irene" userId="e871d2e5-63b5-44c2-835a-435df1df6173" providerId="ADAL" clId="{3F072BAE-600E-4EC2-AAEB-14F0ECDB50CA}" dt="2020-10-21T20:11:52.444" v="392" actId="14100"/>
        <pc:sldMkLst>
          <pc:docMk/>
          <pc:sldMk cId="1868929631" sldId="276"/>
        </pc:sldMkLst>
        <pc:spChg chg="mod">
          <ac:chgData name="Irene" userId="e871d2e5-63b5-44c2-835a-435df1df6173" providerId="ADAL" clId="{3F072BAE-600E-4EC2-AAEB-14F0ECDB50CA}" dt="2020-10-21T20:10:51.093" v="379" actId="1076"/>
          <ac:spMkLst>
            <pc:docMk/>
            <pc:sldMk cId="1868929631" sldId="276"/>
            <ac:spMk id="2" creationId="{ACB70B80-073D-4473-8227-3C3192F0E71C}"/>
          </ac:spMkLst>
        </pc:spChg>
        <pc:spChg chg="del">
          <ac:chgData name="Irene" userId="e871d2e5-63b5-44c2-835a-435df1df6173" providerId="ADAL" clId="{3F072BAE-600E-4EC2-AAEB-14F0ECDB50CA}" dt="2020-10-21T20:10:46.277" v="378"/>
          <ac:spMkLst>
            <pc:docMk/>
            <pc:sldMk cId="1868929631" sldId="276"/>
            <ac:spMk id="3" creationId="{E6A885D6-75BE-499E-9DED-4D941E04753F}"/>
          </ac:spMkLst>
        </pc:spChg>
        <pc:picChg chg="add mod">
          <ac:chgData name="Irene" userId="e871d2e5-63b5-44c2-835a-435df1df6173" providerId="ADAL" clId="{3F072BAE-600E-4EC2-AAEB-14F0ECDB50CA}" dt="2020-10-21T20:11:52.444" v="392" actId="14100"/>
          <ac:picMkLst>
            <pc:docMk/>
            <pc:sldMk cId="1868929631" sldId="276"/>
            <ac:picMk id="1026" creationId="{75BCDBF8-4380-41A9-8E82-AC2158E7B854}"/>
          </ac:picMkLst>
        </pc:picChg>
      </pc:sldChg>
      <pc:sldChg chg="addSp delSp modSp new mod">
        <pc:chgData name="Irene" userId="e871d2e5-63b5-44c2-835a-435df1df6173" providerId="ADAL" clId="{3F072BAE-600E-4EC2-AAEB-14F0ECDB50CA}" dt="2020-10-21T20:32:55.747" v="588" actId="14100"/>
        <pc:sldMkLst>
          <pc:docMk/>
          <pc:sldMk cId="3626475489" sldId="277"/>
        </pc:sldMkLst>
        <pc:spChg chg="mod">
          <ac:chgData name="Irene" userId="e871d2e5-63b5-44c2-835a-435df1df6173" providerId="ADAL" clId="{3F072BAE-600E-4EC2-AAEB-14F0ECDB50CA}" dt="2020-10-21T20:32:38.694" v="584" actId="20577"/>
          <ac:spMkLst>
            <pc:docMk/>
            <pc:sldMk cId="3626475489" sldId="277"/>
            <ac:spMk id="2" creationId="{A0BCEBA3-31F3-4D75-B729-659DC74B42A5}"/>
          </ac:spMkLst>
        </pc:spChg>
        <pc:spChg chg="del">
          <ac:chgData name="Irene" userId="e871d2e5-63b5-44c2-835a-435df1df6173" providerId="ADAL" clId="{3F072BAE-600E-4EC2-AAEB-14F0ECDB50CA}" dt="2020-10-21T20:17:43.740" v="502"/>
          <ac:spMkLst>
            <pc:docMk/>
            <pc:sldMk cId="3626475489" sldId="277"/>
            <ac:spMk id="3" creationId="{3AF6E58D-B0C3-43C2-B340-FC180BC5A925}"/>
          </ac:spMkLst>
        </pc:spChg>
        <pc:picChg chg="add mod">
          <ac:chgData name="Irene" userId="e871d2e5-63b5-44c2-835a-435df1df6173" providerId="ADAL" clId="{3F072BAE-600E-4EC2-AAEB-14F0ECDB50CA}" dt="2020-10-21T20:32:55.747" v="588" actId="14100"/>
          <ac:picMkLst>
            <pc:docMk/>
            <pc:sldMk cId="3626475489" sldId="277"/>
            <ac:picMk id="2050" creationId="{470A1692-767F-4E2A-8A23-5AFDACD4CE6B}"/>
          </ac:picMkLst>
        </pc:picChg>
      </pc:sldChg>
      <pc:sldMasterChg chg="modSldLayout">
        <pc:chgData name="Irene" userId="e871d2e5-63b5-44c2-835a-435df1df6173" providerId="ADAL" clId="{3F072BAE-600E-4EC2-AAEB-14F0ECDB50CA}" dt="2020-10-21T20:22:16.976" v="514" actId="6549"/>
        <pc:sldMasterMkLst>
          <pc:docMk/>
          <pc:sldMasterMk cId="2176322364" sldId="2147483690"/>
        </pc:sldMasterMkLst>
        <pc:sldLayoutChg chg="modSp mod">
          <pc:chgData name="Irene" userId="e871d2e5-63b5-44c2-835a-435df1df6173" providerId="ADAL" clId="{3F072BAE-600E-4EC2-AAEB-14F0ECDB50CA}" dt="2020-10-21T20:22:16.976" v="514" actId="6549"/>
          <pc:sldLayoutMkLst>
            <pc:docMk/>
            <pc:sldMasterMk cId="2176322364" sldId="2147483690"/>
            <pc:sldLayoutMk cId="2932355179" sldId="2147483691"/>
          </pc:sldLayoutMkLst>
          <pc:spChg chg="mod">
            <ac:chgData name="Irene" userId="e871d2e5-63b5-44c2-835a-435df1df6173" providerId="ADAL" clId="{3F072BAE-600E-4EC2-AAEB-14F0ECDB50CA}" dt="2020-10-21T20:22:16.976" v="514" actId="6549"/>
            <ac:spMkLst>
              <pc:docMk/>
              <pc:sldMasterMk cId="2176322364" sldId="2147483690"/>
              <pc:sldLayoutMk cId="2932355179" sldId="2147483691"/>
              <ac:spMk id="4" creationId="{00000000-0000-0000-0000-000000000000}"/>
            </ac:spMkLst>
          </pc:spChg>
          <pc:spChg chg="mod">
            <ac:chgData name="Irene" userId="e871d2e5-63b5-44c2-835a-435df1df6173" providerId="ADAL" clId="{3F072BAE-600E-4EC2-AAEB-14F0ECDB50CA}" dt="2020-10-21T20:22:15.174" v="513" actId="1076"/>
            <ac:spMkLst>
              <pc:docMk/>
              <pc:sldMasterMk cId="2176322364" sldId="2147483690"/>
              <pc:sldLayoutMk cId="2932355179" sldId="2147483691"/>
              <ac:spMk id="5" creationId="{00000000-0000-0000-0000-000000000000}"/>
            </ac:spMkLst>
          </pc:spChg>
        </pc:sldLayoutChg>
        <pc:sldLayoutChg chg="modSp mod">
          <pc:chgData name="Irene" userId="e871d2e5-63b5-44c2-835a-435df1df6173" providerId="ADAL" clId="{3F072BAE-600E-4EC2-AAEB-14F0ECDB50CA}" dt="2020-10-21T20:21:20.725" v="512" actId="6549"/>
          <pc:sldLayoutMkLst>
            <pc:docMk/>
            <pc:sldMasterMk cId="2176322364" sldId="2147483690"/>
            <pc:sldLayoutMk cId="4166415968" sldId="2147483692"/>
          </pc:sldLayoutMkLst>
          <pc:spChg chg="mod">
            <ac:chgData name="Irene" userId="e871d2e5-63b5-44c2-835a-435df1df6173" providerId="ADAL" clId="{3F072BAE-600E-4EC2-AAEB-14F0ECDB50CA}" dt="2020-10-21T20:21:20.725" v="512" actId="6549"/>
            <ac:spMkLst>
              <pc:docMk/>
              <pc:sldMasterMk cId="2176322364" sldId="2147483690"/>
              <pc:sldLayoutMk cId="4166415968" sldId="2147483692"/>
              <ac:spMk id="4" creationId="{00000000-0000-0000-0000-000000000000}"/>
            </ac:spMkLst>
          </pc:spChg>
          <pc:spChg chg="mod">
            <ac:chgData name="Irene" userId="e871d2e5-63b5-44c2-835a-435df1df6173" providerId="ADAL" clId="{3F072BAE-600E-4EC2-AAEB-14F0ECDB50CA}" dt="2020-10-21T20:21:18.494" v="511" actId="1076"/>
            <ac:spMkLst>
              <pc:docMk/>
              <pc:sldMasterMk cId="2176322364" sldId="2147483690"/>
              <pc:sldLayoutMk cId="4166415968" sldId="2147483692"/>
              <ac:spMk id="5" creationId="{00000000-0000-0000-0000-000000000000}"/>
            </ac:spMkLst>
          </pc:spChg>
        </pc:sldLayoutChg>
      </pc:sldMasterChg>
    </pc:docChg>
  </pc:docChgLst>
  <pc:docChgLst>
    <pc:chgData name="Irene" userId="e871d2e5-63b5-44c2-835a-435df1df6173" providerId="ADAL" clId="{44B17F68-F091-4296-BFC3-7EDC23806D97}"/>
    <pc:docChg chg="custSel addSld modSld">
      <pc:chgData name="Irene" userId="e871d2e5-63b5-44c2-835a-435df1df6173" providerId="ADAL" clId="{44B17F68-F091-4296-BFC3-7EDC23806D97}" dt="2021-01-12T19:34:15.645" v="791" actId="20577"/>
      <pc:docMkLst>
        <pc:docMk/>
      </pc:docMkLst>
      <pc:sldChg chg="modSp">
        <pc:chgData name="Irene" userId="e871d2e5-63b5-44c2-835a-435df1df6173" providerId="ADAL" clId="{44B17F68-F091-4296-BFC3-7EDC23806D97}" dt="2021-01-12T19:12:57.201" v="3" actId="20577"/>
        <pc:sldMkLst>
          <pc:docMk/>
          <pc:sldMk cId="1196651367" sldId="274"/>
        </pc:sldMkLst>
        <pc:graphicFrameChg chg="mod modGraphic">
          <ac:chgData name="Irene" userId="e871d2e5-63b5-44c2-835a-435df1df6173" providerId="ADAL" clId="{44B17F68-F091-4296-BFC3-7EDC23806D97}" dt="2021-01-12T19:12:57.201" v="3" actId="20577"/>
          <ac:graphicFrameMkLst>
            <pc:docMk/>
            <pc:sldMk cId="1196651367" sldId="274"/>
            <ac:graphicFrameMk id="4" creationId="{B817F1F1-50E7-475E-B717-44997827FE64}"/>
          </ac:graphicFrameMkLst>
        </pc:graphicFrameChg>
      </pc:sldChg>
      <pc:sldChg chg="modSp add">
        <pc:chgData name="Irene" userId="e871d2e5-63b5-44c2-835a-435df1df6173" providerId="ADAL" clId="{44B17F68-F091-4296-BFC3-7EDC23806D97}" dt="2021-01-12T19:22:21.235" v="334" actId="20577"/>
        <pc:sldMkLst>
          <pc:docMk/>
          <pc:sldMk cId="589287759" sldId="286"/>
        </pc:sldMkLst>
        <pc:spChg chg="mod">
          <ac:chgData name="Irene" userId="e871d2e5-63b5-44c2-835a-435df1df6173" providerId="ADAL" clId="{44B17F68-F091-4296-BFC3-7EDC23806D97}" dt="2021-01-12T19:17:29.592" v="19" actId="1076"/>
          <ac:spMkLst>
            <pc:docMk/>
            <pc:sldMk cId="589287759" sldId="286"/>
            <ac:spMk id="2" creationId="{560246DA-1EF0-4FFF-9934-C39DA17ED247}"/>
          </ac:spMkLst>
        </pc:spChg>
        <pc:spChg chg="mod">
          <ac:chgData name="Irene" userId="e871d2e5-63b5-44c2-835a-435df1df6173" providerId="ADAL" clId="{44B17F68-F091-4296-BFC3-7EDC23806D97}" dt="2021-01-12T19:22:21.235" v="334" actId="20577"/>
          <ac:spMkLst>
            <pc:docMk/>
            <pc:sldMk cId="589287759" sldId="286"/>
            <ac:spMk id="3" creationId="{15615886-F04D-4C9C-B3C3-ECDC8157FF14}"/>
          </ac:spMkLst>
        </pc:spChg>
      </pc:sldChg>
      <pc:sldChg chg="modSp add">
        <pc:chgData name="Irene" userId="e871d2e5-63b5-44c2-835a-435df1df6173" providerId="ADAL" clId="{44B17F68-F091-4296-BFC3-7EDC23806D97}" dt="2021-01-12T19:34:15.645" v="791" actId="20577"/>
        <pc:sldMkLst>
          <pc:docMk/>
          <pc:sldMk cId="316967247" sldId="287"/>
        </pc:sldMkLst>
        <pc:spChg chg="mod">
          <ac:chgData name="Irene" userId="e871d2e5-63b5-44c2-835a-435df1df6173" providerId="ADAL" clId="{44B17F68-F091-4296-BFC3-7EDC23806D97}" dt="2021-01-12T19:25:04.621" v="378" actId="20577"/>
          <ac:spMkLst>
            <pc:docMk/>
            <pc:sldMk cId="316967247" sldId="287"/>
            <ac:spMk id="2" creationId="{9C3EA772-436C-445A-AD20-AC050F92BC43}"/>
          </ac:spMkLst>
        </pc:spChg>
        <pc:spChg chg="mod">
          <ac:chgData name="Irene" userId="e871d2e5-63b5-44c2-835a-435df1df6173" providerId="ADAL" clId="{44B17F68-F091-4296-BFC3-7EDC23806D97}" dt="2021-01-12T19:34:15.645" v="791" actId="20577"/>
          <ac:spMkLst>
            <pc:docMk/>
            <pc:sldMk cId="316967247" sldId="287"/>
            <ac:spMk id="3" creationId="{2D7A9529-A77A-4CFD-B9E1-6215799D7816}"/>
          </ac:spMkLst>
        </pc:spChg>
      </pc:sldChg>
    </pc:docChg>
  </pc:docChgLst>
  <pc:docChgLst>
    <pc:chgData name="Irene" userId="e871d2e5-63b5-44c2-835a-435df1df6173" providerId="ADAL" clId="{898E67FB-9A14-4577-B0D8-75F9DA7E5397}"/>
    <pc:docChg chg="custSel addSld delSld modSld">
      <pc:chgData name="Irene" userId="e871d2e5-63b5-44c2-835a-435df1df6173" providerId="ADAL" clId="{898E67FB-9A14-4577-B0D8-75F9DA7E5397}" dt="2020-11-10T17:36:11.701" v="1042" actId="6549"/>
      <pc:docMkLst>
        <pc:docMk/>
      </pc:docMkLst>
      <pc:sldChg chg="del">
        <pc:chgData name="Irene" userId="e871d2e5-63b5-44c2-835a-435df1df6173" providerId="ADAL" clId="{898E67FB-9A14-4577-B0D8-75F9DA7E5397}" dt="2020-11-10T13:50:26.701" v="656" actId="47"/>
        <pc:sldMkLst>
          <pc:docMk/>
          <pc:sldMk cId="858916345" sldId="260"/>
        </pc:sldMkLst>
      </pc:sldChg>
      <pc:sldChg chg="del">
        <pc:chgData name="Irene" userId="e871d2e5-63b5-44c2-835a-435df1df6173" providerId="ADAL" clId="{898E67FB-9A14-4577-B0D8-75F9DA7E5397}" dt="2020-11-10T13:50:28.152" v="657" actId="47"/>
        <pc:sldMkLst>
          <pc:docMk/>
          <pc:sldMk cId="3402445340" sldId="262"/>
        </pc:sldMkLst>
      </pc:sldChg>
      <pc:sldChg chg="modSp mod">
        <pc:chgData name="Irene" userId="e871d2e5-63b5-44c2-835a-435df1df6173" providerId="ADAL" clId="{898E67FB-9A14-4577-B0D8-75F9DA7E5397}" dt="2020-11-10T17:36:11.701" v="1042" actId="6549"/>
        <pc:sldMkLst>
          <pc:docMk/>
          <pc:sldMk cId="3991542516" sldId="272"/>
        </pc:sldMkLst>
        <pc:spChg chg="mod">
          <ac:chgData name="Irene" userId="e871d2e5-63b5-44c2-835a-435df1df6173" providerId="ADAL" clId="{898E67FB-9A14-4577-B0D8-75F9DA7E5397}" dt="2020-11-10T17:36:11.701" v="1042" actId="6549"/>
          <ac:spMkLst>
            <pc:docMk/>
            <pc:sldMk cId="3991542516" sldId="272"/>
            <ac:spMk id="3" creationId="{844CD994-F371-49C8-B83E-D50D6C03B1C0}"/>
          </ac:spMkLst>
        </pc:spChg>
      </pc:sldChg>
      <pc:sldChg chg="modSp mod">
        <pc:chgData name="Irene" userId="e871d2e5-63b5-44c2-835a-435df1df6173" providerId="ADAL" clId="{898E67FB-9A14-4577-B0D8-75F9DA7E5397}" dt="2020-11-10T08:50:19.666" v="148" actId="20577"/>
        <pc:sldMkLst>
          <pc:docMk/>
          <pc:sldMk cId="985536633" sldId="279"/>
        </pc:sldMkLst>
        <pc:spChg chg="mod">
          <ac:chgData name="Irene" userId="e871d2e5-63b5-44c2-835a-435df1df6173" providerId="ADAL" clId="{898E67FB-9A14-4577-B0D8-75F9DA7E5397}" dt="2020-11-10T08:50:19.666" v="148" actId="20577"/>
          <ac:spMkLst>
            <pc:docMk/>
            <pc:sldMk cId="985536633" sldId="279"/>
            <ac:spMk id="2" creationId="{F6FCB830-B725-41C2-AEBA-4EE7834556FA}"/>
          </ac:spMkLst>
        </pc:spChg>
        <pc:spChg chg="mod">
          <ac:chgData name="Irene" userId="e871d2e5-63b5-44c2-835a-435df1df6173" providerId="ADAL" clId="{898E67FB-9A14-4577-B0D8-75F9DA7E5397}" dt="2020-11-10T08:50:15.351" v="146" actId="6549"/>
          <ac:spMkLst>
            <pc:docMk/>
            <pc:sldMk cId="985536633" sldId="279"/>
            <ac:spMk id="3" creationId="{E45EEDC9-FF11-4733-A374-6F9007C4F7ED}"/>
          </ac:spMkLst>
        </pc:spChg>
      </pc:sldChg>
      <pc:sldChg chg="del">
        <pc:chgData name="Irene" userId="e871d2e5-63b5-44c2-835a-435df1df6173" providerId="ADAL" clId="{898E67FB-9A14-4577-B0D8-75F9DA7E5397}" dt="2020-11-10T13:50:35.066" v="658" actId="47"/>
        <pc:sldMkLst>
          <pc:docMk/>
          <pc:sldMk cId="836497935" sldId="280"/>
        </pc:sldMkLst>
      </pc:sldChg>
      <pc:sldChg chg="modSp new mod">
        <pc:chgData name="Irene" userId="e871d2e5-63b5-44c2-835a-435df1df6173" providerId="ADAL" clId="{898E67FB-9A14-4577-B0D8-75F9DA7E5397}" dt="2020-11-10T08:44:14.756" v="140" actId="20577"/>
        <pc:sldMkLst>
          <pc:docMk/>
          <pc:sldMk cId="2016777113" sldId="281"/>
        </pc:sldMkLst>
        <pc:spChg chg="mod">
          <ac:chgData name="Irene" userId="e871d2e5-63b5-44c2-835a-435df1df6173" providerId="ADAL" clId="{898E67FB-9A14-4577-B0D8-75F9DA7E5397}" dt="2020-11-10T08:43:18.740" v="16" actId="20577"/>
          <ac:spMkLst>
            <pc:docMk/>
            <pc:sldMk cId="2016777113" sldId="281"/>
            <ac:spMk id="2" creationId="{3ADAE577-C893-4533-AB71-2CEE212C287D}"/>
          </ac:spMkLst>
        </pc:spChg>
        <pc:spChg chg="mod">
          <ac:chgData name="Irene" userId="e871d2e5-63b5-44c2-835a-435df1df6173" providerId="ADAL" clId="{898E67FB-9A14-4577-B0D8-75F9DA7E5397}" dt="2020-11-10T08:44:14.756" v="140" actId="20577"/>
          <ac:spMkLst>
            <pc:docMk/>
            <pc:sldMk cId="2016777113" sldId="281"/>
            <ac:spMk id="3" creationId="{D3BE24D8-12F1-4E77-B307-A1CD758328FA}"/>
          </ac:spMkLst>
        </pc:spChg>
      </pc:sldChg>
      <pc:sldChg chg="modSp new del mod">
        <pc:chgData name="Irene" userId="e871d2e5-63b5-44c2-835a-435df1df6173" providerId="ADAL" clId="{898E67FB-9A14-4577-B0D8-75F9DA7E5397}" dt="2020-11-10T13:49:52.833" v="655" actId="47"/>
        <pc:sldMkLst>
          <pc:docMk/>
          <pc:sldMk cId="1040219214" sldId="282"/>
        </pc:sldMkLst>
        <pc:spChg chg="mod">
          <ac:chgData name="Irene" userId="e871d2e5-63b5-44c2-835a-435df1df6173" providerId="ADAL" clId="{898E67FB-9A14-4577-B0D8-75F9DA7E5397}" dt="2020-11-10T08:52:35.907" v="203" actId="20577"/>
          <ac:spMkLst>
            <pc:docMk/>
            <pc:sldMk cId="1040219214" sldId="282"/>
            <ac:spMk id="2" creationId="{35291664-684D-412D-B05C-EE8A63674541}"/>
          </ac:spMkLst>
        </pc:spChg>
        <pc:spChg chg="mod">
          <ac:chgData name="Irene" userId="e871d2e5-63b5-44c2-835a-435df1df6173" providerId="ADAL" clId="{898E67FB-9A14-4577-B0D8-75F9DA7E5397}" dt="2020-11-10T08:53:10.724" v="269" actId="5793"/>
          <ac:spMkLst>
            <pc:docMk/>
            <pc:sldMk cId="1040219214" sldId="282"/>
            <ac:spMk id="3" creationId="{4E76A11B-3D88-4D30-8090-20EBB8A3A0D6}"/>
          </ac:spMkLst>
        </pc:spChg>
      </pc:sldChg>
      <pc:sldChg chg="modSp new mod">
        <pc:chgData name="Irene" userId="e871d2e5-63b5-44c2-835a-435df1df6173" providerId="ADAL" clId="{898E67FB-9A14-4577-B0D8-75F9DA7E5397}" dt="2020-11-10T08:54:33.343" v="395" actId="20577"/>
        <pc:sldMkLst>
          <pc:docMk/>
          <pc:sldMk cId="522245490" sldId="283"/>
        </pc:sldMkLst>
        <pc:spChg chg="mod">
          <ac:chgData name="Irene" userId="e871d2e5-63b5-44c2-835a-435df1df6173" providerId="ADAL" clId="{898E67FB-9A14-4577-B0D8-75F9DA7E5397}" dt="2020-11-10T08:53:54.911" v="322" actId="20577"/>
          <ac:spMkLst>
            <pc:docMk/>
            <pc:sldMk cId="522245490" sldId="283"/>
            <ac:spMk id="2" creationId="{97A7A794-F5B0-4E4E-A2FE-92431416A963}"/>
          </ac:spMkLst>
        </pc:spChg>
        <pc:spChg chg="mod">
          <ac:chgData name="Irene" userId="e871d2e5-63b5-44c2-835a-435df1df6173" providerId="ADAL" clId="{898E67FB-9A14-4577-B0D8-75F9DA7E5397}" dt="2020-11-10T08:54:33.343" v="395" actId="20577"/>
          <ac:spMkLst>
            <pc:docMk/>
            <pc:sldMk cId="522245490" sldId="283"/>
            <ac:spMk id="3" creationId="{5783446B-D075-45A3-B3FE-3FB2390FA503}"/>
          </ac:spMkLst>
        </pc:spChg>
      </pc:sldChg>
      <pc:sldChg chg="modSp new mod">
        <pc:chgData name="Irene" userId="e871d2e5-63b5-44c2-835a-435df1df6173" providerId="ADAL" clId="{898E67FB-9A14-4577-B0D8-75F9DA7E5397}" dt="2020-11-10T08:58:17.080" v="654" actId="5793"/>
        <pc:sldMkLst>
          <pc:docMk/>
          <pc:sldMk cId="3686238927" sldId="284"/>
        </pc:sldMkLst>
        <pc:spChg chg="mod">
          <ac:chgData name="Irene" userId="e871d2e5-63b5-44c2-835a-435df1df6173" providerId="ADAL" clId="{898E67FB-9A14-4577-B0D8-75F9DA7E5397}" dt="2020-11-10T08:54:56.670" v="413" actId="20577"/>
          <ac:spMkLst>
            <pc:docMk/>
            <pc:sldMk cId="3686238927" sldId="284"/>
            <ac:spMk id="2" creationId="{84A0E199-BF74-4D3D-9BB5-F1BC8AF0931A}"/>
          </ac:spMkLst>
        </pc:spChg>
        <pc:spChg chg="mod">
          <ac:chgData name="Irene" userId="e871d2e5-63b5-44c2-835a-435df1df6173" providerId="ADAL" clId="{898E67FB-9A14-4577-B0D8-75F9DA7E5397}" dt="2020-11-10T08:58:17.080" v="654" actId="5793"/>
          <ac:spMkLst>
            <pc:docMk/>
            <pc:sldMk cId="3686238927" sldId="284"/>
            <ac:spMk id="3" creationId="{113FFF65-144B-4C81-8AF9-F547B4413826}"/>
          </ac:spMkLst>
        </pc:spChg>
      </pc:sldChg>
      <pc:sldChg chg="modSp new mod">
        <pc:chgData name="Irene" userId="e871d2e5-63b5-44c2-835a-435df1df6173" providerId="ADAL" clId="{898E67FB-9A14-4577-B0D8-75F9DA7E5397}" dt="2020-11-10T17:32:46.953" v="890" actId="1076"/>
        <pc:sldMkLst>
          <pc:docMk/>
          <pc:sldMk cId="3735112917" sldId="285"/>
        </pc:sldMkLst>
        <pc:spChg chg="mod">
          <ac:chgData name="Irene" userId="e871d2e5-63b5-44c2-835a-435df1df6173" providerId="ADAL" clId="{898E67FB-9A14-4577-B0D8-75F9DA7E5397}" dt="2020-11-10T17:30:35.199" v="685" actId="20577"/>
          <ac:spMkLst>
            <pc:docMk/>
            <pc:sldMk cId="3735112917" sldId="285"/>
            <ac:spMk id="2" creationId="{853E6108-E37D-4743-BCD3-4232DBB9BC32}"/>
          </ac:spMkLst>
        </pc:spChg>
        <pc:spChg chg="mod">
          <ac:chgData name="Irene" userId="e871d2e5-63b5-44c2-835a-435df1df6173" providerId="ADAL" clId="{898E67FB-9A14-4577-B0D8-75F9DA7E5397}" dt="2020-11-10T17:32:46.953" v="890" actId="1076"/>
          <ac:spMkLst>
            <pc:docMk/>
            <pc:sldMk cId="3735112917" sldId="285"/>
            <ac:spMk id="3" creationId="{E0714873-0743-498E-A78B-FE1F12C464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6B96E-0DAB-46DE-A59D-7C1BFFA0BBC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C9301-CE08-489D-87B2-8DDEF4BF76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8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92688" y="6429903"/>
            <a:ext cx="4324044" cy="365125"/>
          </a:xfrm>
        </p:spPr>
        <p:txBody>
          <a:bodyPr/>
          <a:lstStyle/>
          <a:p>
            <a:r>
              <a:rPr lang="en-GB" dirty="0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35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7914-69A7-426A-A127-EBFAE57783F9}" type="datetime1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46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53671-59DD-455C-81F1-C9ACF55505B8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187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8666-169C-4EC2-B247-935F0A2DEE96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512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7B61-BFDC-4699-A943-FED2AD7ACA58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54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AD5-87CC-491A-9DC7-F9D0A78E0296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329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311CA-9AE1-484E-9B49-83DB0F654FFF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102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75E4-ED23-45CB-8643-7A2FAEF6480E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306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EA01-FA45-41AC-B154-FAC21B487104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35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476059" y="6492875"/>
            <a:ext cx="7084177" cy="365125"/>
          </a:xfrm>
        </p:spPr>
        <p:txBody>
          <a:bodyPr/>
          <a:lstStyle/>
          <a:p>
            <a:r>
              <a:rPr lang="en-GB" dirty="0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41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5572-1BE5-4E42-87E5-88250791C424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17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8437-25C2-44F9-9FB7-FBB0051EE181}" type="datetime1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01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C41C-34F6-4DD8-89E8-B45E7EBE0BFC}" type="datetime1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390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2BD1-A794-438E-9705-C93EF24C4111}" type="datetime1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86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9C97-5C21-4A78-A837-DDD73367492F}" type="datetime1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1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9E36E-7F05-4228-B999-C39EECE1B7D9}" type="datetime1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1649C-5448-442E-8CFB-7DFA84705450}" type="datetime1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36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4C24AE-ABAF-493D-B345-0D96CD7DCF04}" type="datetime1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GB"/>
              <a:t>Dr Irene Mamakou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BCAD9D-7A7E-44C6-9FA0-53EFEC7412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2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oP0v-2nJC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y.com/academy/lesson/acculturation-vs-assimilation-definition-example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EF83-72DA-48B1-86B0-F01840688C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Semester 7</a:t>
            </a:r>
            <a:br>
              <a:rPr lang="en-US" dirty="0"/>
            </a:br>
            <a:r>
              <a:rPr lang="en-US" dirty="0"/>
              <a:t>Intercultural Communication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12AF5-77D1-4B3C-960C-4EA917B81B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Lecturer</a:t>
            </a:r>
          </a:p>
          <a:p>
            <a:r>
              <a:rPr lang="en-GB" dirty="0"/>
              <a:t>Department of International &amp; European Studies</a:t>
            </a:r>
          </a:p>
          <a:p>
            <a:r>
              <a:rPr lang="en-GB" dirty="0"/>
              <a:t>University of Piraeus</a:t>
            </a:r>
          </a:p>
        </p:txBody>
      </p:sp>
    </p:spTree>
    <p:extLst>
      <p:ext uri="{BB962C8B-B14F-4D97-AF65-F5344CB8AC3E}">
        <p14:creationId xmlns:p14="http://schemas.microsoft.com/office/powerpoint/2010/main" val="2349930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EBA3-31F3-4D75-B729-659DC74B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186" y="0"/>
            <a:ext cx="10018713" cy="1752599"/>
          </a:xfrm>
        </p:spPr>
        <p:txBody>
          <a:bodyPr/>
          <a:lstStyle/>
          <a:p>
            <a:r>
              <a:rPr lang="en-US" dirty="0"/>
              <a:t>Identify acculturation and assimilation in this picture: 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92FD6-5DE3-4D19-A877-43695EC73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Dr Irene Mamakou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70A1692-767F-4E2A-8A23-5AFDACD4CE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636" y="1568450"/>
            <a:ext cx="7084178" cy="510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475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77DCD-F09E-4788-A4A2-0751E5D3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to brainstorm upon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8633D-CE5E-4D68-AA7F-4A3DEE7C3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are culture/values/norms?</a:t>
            </a:r>
          </a:p>
          <a:p>
            <a:r>
              <a:rPr lang="en-GB" dirty="0"/>
              <a:t>What are the benefits of understanding a particular culture?</a:t>
            </a:r>
          </a:p>
          <a:p>
            <a:r>
              <a:rPr lang="en-GB" dirty="0"/>
              <a:t>How does culture affect communication?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162C7-9702-4E6A-B948-F8355E871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770860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0493F-0B6C-42B1-AF30-6BBAA8970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are the benefits of understanding a particular culture?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E34EB-EC9B-4B10-B93E-B074725AE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Significant business advantage</a:t>
            </a:r>
          </a:p>
          <a:p>
            <a:r>
              <a:rPr lang="en-GB" dirty="0"/>
              <a:t>Not understanding a culture could lead to disaster/misunderstanding/miscommunication/dispute/conflict</a:t>
            </a:r>
          </a:p>
          <a:p>
            <a:r>
              <a:rPr lang="en-GB" dirty="0"/>
              <a:t>Unless you know how a culture works, you may easily become frustrated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05360-C392-401C-9DB4-240B0DA8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862536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CE5C7-BC61-46CC-B5D8-5EF23FAAE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does culture affect communication?</a:t>
            </a:r>
            <a:br>
              <a:rPr lang="en-GB" dirty="0"/>
            </a:br>
            <a:r>
              <a:rPr lang="en-GB" dirty="0"/>
              <a:t>Layers of cultural behaviour/the culture iceberg analogy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27422-CEE7-4066-9754-C0F727E12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Front stage cultural behaviour/surface elements</a:t>
            </a:r>
          </a:p>
          <a:p>
            <a:r>
              <a:rPr lang="en-GB" dirty="0"/>
              <a:t>Back stage cultural behaviour/deep under the surface elements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https://www.youtube.com/watch?v=woP0v-2nJCU</a:t>
            </a:r>
            <a:r>
              <a:rPr lang="en-GB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28234E-EB66-4FAF-929E-6D1A5E412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201968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0B80-073D-4473-8227-3C3192F0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262" y="-788436"/>
            <a:ext cx="10018713" cy="1752599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5BCDBF8-4380-41A9-8E82-AC2158E7B8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372" y="317240"/>
            <a:ext cx="6937749" cy="6805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FC87FC-387B-4763-8B82-407248AD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868929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A794-F5B0-4E4E-A2FE-92431416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Intercultural Competence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3446B-D075-45A3-B3FE-3FB2390FA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Consists of two main elements:</a:t>
            </a:r>
          </a:p>
          <a:p>
            <a:r>
              <a:rPr lang="en-US" dirty="0"/>
              <a:t>Cultural knowledge</a:t>
            </a:r>
          </a:p>
          <a:p>
            <a:r>
              <a:rPr lang="en-US" dirty="0"/>
              <a:t>Cultural skills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3A3D6-B279-4D68-A597-9D49C939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245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5204-AB21-4227-987E-39F4D3B3A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ICC- Intercultural Communication Competence can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D994-F371-49C8-B83E-D50D6C03B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End dispute</a:t>
            </a:r>
          </a:p>
          <a:p>
            <a:r>
              <a:rPr lang="en-GB" dirty="0"/>
              <a:t>Save lives</a:t>
            </a:r>
          </a:p>
          <a:p>
            <a:r>
              <a:rPr lang="en-GB" dirty="0"/>
              <a:t>Radically transform the existence of millions of people</a:t>
            </a:r>
          </a:p>
          <a:p>
            <a:r>
              <a:rPr lang="en-GB" dirty="0"/>
              <a:t>Lubricate the wheels of industry and business</a:t>
            </a:r>
          </a:p>
          <a:p>
            <a:r>
              <a:rPr lang="en-GB" dirty="0"/>
              <a:t>Help teams win (e.g. sports teams, international aid teams)</a:t>
            </a:r>
          </a:p>
          <a:p>
            <a:r>
              <a:rPr lang="en-GB" dirty="0"/>
              <a:t>Assure your overall success in communicating with individuals from </a:t>
            </a:r>
            <a:r>
              <a:rPr lang="en-GB"/>
              <a:t>diverse origins and ethnicities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FEB0ED-CE9C-405F-9404-87E259BC7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399154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E6108-E37D-4743-BCD3-4232DBB9B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Incidents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14873-0743-498E-A78B-FE1F12C46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111" y="1562099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Situations which create misunderstanding, problem or conflict resulting from cultural differences, interaction between parties or a program of cross-cultural adaptation and communication. 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17157-CBAC-4981-9004-1D7DC598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112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E199-BF74-4D3D-9BB5-F1BC8AF09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Briefing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FFF65-144B-4C81-8AF9-F547B4413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process of finding out about another country, especially in preparation for a period of residence, a business trip or a holiday (Utley, 2004)</a:t>
            </a:r>
          </a:p>
          <a:p>
            <a:endParaRPr lang="en-US" dirty="0"/>
          </a:p>
          <a:p>
            <a:r>
              <a:rPr lang="en-US" dirty="0"/>
              <a:t>What cultural elements do you think would be included in a cultural briefing?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CADA3-6330-4525-807B-DD7BBACB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6238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D43E-19A1-4B6D-B401-86771B3F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168658"/>
          </a:xfrm>
        </p:spPr>
        <p:txBody>
          <a:bodyPr/>
          <a:lstStyle/>
          <a:p>
            <a:r>
              <a:rPr lang="en-GB" dirty="0"/>
              <a:t>High versus Low Context- The Hall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77587-E691-4E7D-88B6-32698F248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EB6BDAA-79C4-4F2D-A427-4A08959C1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612946"/>
              </p:ext>
            </p:extLst>
          </p:nvPr>
        </p:nvGraphicFramePr>
        <p:xfrm>
          <a:off x="2052558" y="1066800"/>
          <a:ext cx="10058400" cy="5547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0388">
                  <a:extLst>
                    <a:ext uri="{9D8B030D-6E8A-4147-A177-3AD203B41FA5}">
                      <a16:colId xmlns:a16="http://schemas.microsoft.com/office/drawing/2014/main" val="456117637"/>
                    </a:ext>
                  </a:extLst>
                </a:gridCol>
                <a:gridCol w="4768012">
                  <a:extLst>
                    <a:ext uri="{9D8B030D-6E8A-4147-A177-3AD203B41FA5}">
                      <a16:colId xmlns:a16="http://schemas.microsoft.com/office/drawing/2014/main" val="3932493197"/>
                    </a:ext>
                  </a:extLst>
                </a:gridCol>
              </a:tblGrid>
              <a:tr h="5547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u="sng" dirty="0"/>
                        <a:t>High context culture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Speak indirectly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Meaning is indirect, implied and derived from the context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Information is either in the physical context or internalised in the person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Show respect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Maintain harmony/conflict is avoided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Avoid saying “No”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Rude to be too direct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Save face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Much is taken for granted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Non-verbal communication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Process-focused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Relationship/trust builds over time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Time polychronic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u="sng" dirty="0"/>
                        <a:t>Low context culture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Speak directly, to the point, without adding unnecessary details or formulae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Verbal abilities are highly valued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Logic and reasoning are expressed in verbal messages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Suspicious who speak indirectly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Very little is taken for granted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Focus on verbal communication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Results (tasks) focused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Fast build relationships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Individually oriented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Time monochronic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Literal meanings independent of context/setting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What you hear is what you get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Conflict is ok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“No” is easily said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52351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3EB845-135A-41FB-A953-8A0EB8E2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3250690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B2ECF-CB43-4086-A10F-C9EF6763B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 one: Culture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801F4-33FF-4A00-8D3D-2ED84176D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is culture?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039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D79EC-CE46-4E48-85FC-E140C4F75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103344"/>
          </a:xfrm>
        </p:spPr>
        <p:txBody>
          <a:bodyPr/>
          <a:lstStyle/>
          <a:p>
            <a:r>
              <a:rPr lang="en-GB" dirty="0"/>
              <a:t>High versus Low Context- The Hall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BA964-67E3-42E3-AAF9-629F3705C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sng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Hi High context culture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Speak indirectly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Meaning is indirect, implied and derived from the context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Show respect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Maintain harmony/conflict is avoided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Rude to be too direct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Much is taken for granted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Non-verbal communication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Process-focused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Relationship builds over time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Time polychronic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sng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Low context culture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Speak directly, to the point, without adding unnecessary details or formulae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Suspicious who speak indirectly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sng" strike="noStrike" kern="1200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gh</a:t>
            </a:r>
            <a:r>
              <a:rPr lang="en-GB" sz="1800" b="1" i="0" u="sng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context culture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Speak indirectly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Meaning is indirect, implied and derived from the context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Show respect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Maintain harmony/conflict is avoided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Rude to be too direct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Much is taken for granted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Non-verbal communication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Process-focused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Relationship builds over time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Time polychronic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sng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Low context culture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Speak directly, to the point, without adding unnecessary details or formulae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Suspicious who speak indirectly</a:t>
            </a: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17F1F1-50E7-475E-B717-44997827F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957717"/>
              </p:ext>
            </p:extLst>
          </p:nvPr>
        </p:nvGraphicFramePr>
        <p:xfrm>
          <a:off x="1633199" y="1073020"/>
          <a:ext cx="936637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8264">
                  <a:extLst>
                    <a:ext uri="{9D8B030D-6E8A-4147-A177-3AD203B41FA5}">
                      <a16:colId xmlns:a16="http://schemas.microsoft.com/office/drawing/2014/main" val="4152236825"/>
                    </a:ext>
                  </a:extLst>
                </a:gridCol>
                <a:gridCol w="4708106">
                  <a:extLst>
                    <a:ext uri="{9D8B030D-6E8A-4147-A177-3AD203B41FA5}">
                      <a16:colId xmlns:a16="http://schemas.microsoft.com/office/drawing/2014/main" val="234819948"/>
                    </a:ext>
                  </a:extLst>
                </a:gridCol>
              </a:tblGrid>
              <a:tr h="5057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u="sng" dirty="0"/>
                        <a:t>High context cultures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Japanese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Arabs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Most Latin American cultures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American Indian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Italians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Chinese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Korean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Southern and Eastern Mediterranean cultures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(Greece, Turkey and Arab states)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African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Afghans</a:t>
                      </a:r>
                      <a:endParaRPr lang="en-GB" b="1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Brazilians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French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Hungarian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Irish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Thai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(British)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u="sng" dirty="0"/>
                        <a:t>Low context cultures</a:t>
                      </a:r>
                    </a:p>
                    <a:p>
                      <a:r>
                        <a:rPr lang="en-GB" dirty="0"/>
                        <a:t>Swiss</a:t>
                      </a:r>
                    </a:p>
                    <a:p>
                      <a:r>
                        <a:rPr lang="en-GB" dirty="0"/>
                        <a:t>Germans</a:t>
                      </a:r>
                    </a:p>
                    <a:p>
                      <a:r>
                        <a:rPr lang="en-GB" dirty="0"/>
                        <a:t>Scandinavians</a:t>
                      </a:r>
                    </a:p>
                    <a:p>
                      <a:r>
                        <a:rPr lang="en-GB" dirty="0"/>
                        <a:t>North Americans (Uniter States, Nordic States)</a:t>
                      </a:r>
                    </a:p>
                    <a:p>
                      <a:r>
                        <a:rPr lang="en-GB" dirty="0"/>
                        <a:t>Dutch </a:t>
                      </a:r>
                    </a:p>
                    <a:p>
                      <a:r>
                        <a:rPr lang="en-GB" dirty="0"/>
                        <a:t>Australian</a:t>
                      </a:r>
                    </a:p>
                    <a:p>
                      <a:r>
                        <a:rPr lang="en-GB" dirty="0"/>
                        <a:t>Finnish</a:t>
                      </a:r>
                    </a:p>
                    <a:p>
                      <a:r>
                        <a:rPr lang="en-GB" dirty="0"/>
                        <a:t>Israeli</a:t>
                      </a:r>
                    </a:p>
                    <a:p>
                      <a:r>
                        <a:rPr lang="en-GB" dirty="0"/>
                        <a:t>Switzerland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07490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F6602-C8BB-4B7E-A573-C06A49EB4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196651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FF54-BDB2-430F-8A7F-63F3752C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Monochronic vs Polychronic Cultures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995420-BAD3-4227-851A-1808ACE4C8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193383"/>
              </p:ext>
            </p:extLst>
          </p:nvPr>
        </p:nvGraphicFramePr>
        <p:xfrm>
          <a:off x="1484311" y="2045164"/>
          <a:ext cx="10515600" cy="295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23737357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71258436"/>
                    </a:ext>
                  </a:extLst>
                </a:gridCol>
              </a:tblGrid>
              <a:tr h="2958860">
                <a:tc>
                  <a:txBody>
                    <a:bodyPr/>
                    <a:lstStyle/>
                    <a:p>
                      <a:r>
                        <a:rPr lang="en-GB" u="sng" dirty="0">
                          <a:highlight>
                            <a:srgbClr val="800080"/>
                          </a:highlight>
                        </a:rPr>
                        <a:t>Polychronic</a:t>
                      </a:r>
                    </a:p>
                    <a:p>
                      <a:r>
                        <a:rPr lang="en-GB" dirty="0">
                          <a:highlight>
                            <a:srgbClr val="800080"/>
                          </a:highlight>
                        </a:rPr>
                        <a:t>People prefer to do many things at the same time</a:t>
                      </a: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u="sng" dirty="0"/>
                        <a:t>Monochronic</a:t>
                      </a:r>
                    </a:p>
                    <a:p>
                      <a:r>
                        <a:rPr lang="en-GB" dirty="0"/>
                        <a:t>People like to do things one at a time and in sequence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64737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4C6EF-6E0E-4EF1-992A-20923E27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130550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244B7-4B18-409B-9BD0-CA2D54B4C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Non-Verbal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6AE81-7496-4DB0-9FD8-985454BAA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High vs Low Territoriality</a:t>
            </a:r>
          </a:p>
          <a:p>
            <a:r>
              <a:rPr lang="en-US" dirty="0"/>
              <a:t>Posture</a:t>
            </a:r>
          </a:p>
          <a:p>
            <a:r>
              <a:rPr lang="en-US" dirty="0"/>
              <a:t>Face and Eyes- </a:t>
            </a:r>
            <a:r>
              <a:rPr lang="en-US" dirty="0" err="1"/>
              <a:t>Occulitistics</a:t>
            </a:r>
            <a:endParaRPr lang="en-US" dirty="0"/>
          </a:p>
          <a:p>
            <a:r>
              <a:rPr lang="en-US" dirty="0"/>
              <a:t>Voice</a:t>
            </a:r>
          </a:p>
          <a:p>
            <a:r>
              <a:rPr lang="en-US" dirty="0"/>
              <a:t>Clothing</a:t>
            </a:r>
          </a:p>
          <a:p>
            <a:r>
              <a:rPr lang="en-US" dirty="0"/>
              <a:t>Proxemics-Distance Zones-personal space</a:t>
            </a:r>
          </a:p>
          <a:p>
            <a:r>
              <a:rPr lang="en-US" dirty="0"/>
              <a:t>Chronemics –Time</a:t>
            </a:r>
          </a:p>
          <a:p>
            <a:r>
              <a:rPr lang="en-US" dirty="0"/>
              <a:t>The role of </a:t>
            </a:r>
            <a:r>
              <a:rPr lang="en-US"/>
              <a:t>silence- Turn-taking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4C814-3035-438F-8B49-A1708ADA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555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CB830-B725-41C2-AEBA-4EE783455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15872"/>
            <a:ext cx="10018713" cy="1752599"/>
          </a:xfrm>
        </p:spPr>
        <p:txBody>
          <a:bodyPr>
            <a:normAutofit/>
          </a:bodyPr>
          <a:lstStyle/>
          <a:p>
            <a:r>
              <a:rPr lang="en-US" dirty="0"/>
              <a:t>The Influence of Culture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EEDC9-FF11-4733-A374-6F9007C4F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Etiquette</a:t>
            </a:r>
          </a:p>
          <a:p>
            <a:r>
              <a:rPr lang="en-US" dirty="0"/>
              <a:t>Folkways</a:t>
            </a:r>
          </a:p>
          <a:p>
            <a:r>
              <a:rPr lang="en-US" dirty="0"/>
              <a:t>Norms (strong norms-taboos)</a:t>
            </a:r>
          </a:p>
          <a:p>
            <a:r>
              <a:rPr lang="en-US" dirty="0"/>
              <a:t>Mores &amp; Laws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061AB-04D3-434F-8AC4-28218582F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536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46DA-1EF0-4FFF-9934-C39DA17E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17091"/>
            <a:ext cx="10018713" cy="1752599"/>
          </a:xfrm>
        </p:spPr>
        <p:txBody>
          <a:bodyPr/>
          <a:lstStyle/>
          <a:p>
            <a:r>
              <a:rPr lang="en-US" dirty="0"/>
              <a:t>Paralanguage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15886-F04D-4C9C-B3C3-ECDC8157F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09798"/>
            <a:ext cx="10018713" cy="38812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It is the language spoken that consists of </a:t>
            </a:r>
            <a:r>
              <a:rPr lang="en-US" dirty="0" err="1"/>
              <a:t>vocalisations</a:t>
            </a:r>
            <a:r>
              <a:rPr lang="en-US" dirty="0"/>
              <a:t> other than words (Adler &amp; </a:t>
            </a:r>
            <a:r>
              <a:rPr lang="en-US" dirty="0" err="1"/>
              <a:t>Elmhorst</a:t>
            </a:r>
            <a:r>
              <a:rPr lang="en-US" dirty="0"/>
              <a:t> 1993)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Vocal qualifiers (pitch, range, articulation, rhythm, volume, resonance, tempo)</a:t>
            </a:r>
          </a:p>
          <a:p>
            <a:r>
              <a:rPr lang="en-US" dirty="0" err="1"/>
              <a:t>Vocalisations</a:t>
            </a:r>
            <a:r>
              <a:rPr lang="en-US" dirty="0"/>
              <a:t> (fillers inserted between sentences to help the speaker move on to the next thought)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702C6-8B9F-49AB-B099-ADB5D54F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287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EA772-436C-445A-AD20-AC050F92B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to Intercultural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A9529-A77A-4CFD-B9E1-6215799D7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56503"/>
            <a:ext cx="10018713" cy="35346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learning the norms of all cultures and subgroups would be an impossible task, LaRay M. </a:t>
            </a:r>
            <a:r>
              <a:rPr lang="en-US" dirty="0" err="1"/>
              <a:t>Barna</a:t>
            </a:r>
            <a:r>
              <a:rPr lang="en-US" dirty="0"/>
              <a:t> has come up with a list of six general barriers:</a:t>
            </a:r>
          </a:p>
          <a:p>
            <a:r>
              <a:rPr lang="en-US" dirty="0"/>
              <a:t>anxiety </a:t>
            </a:r>
          </a:p>
          <a:p>
            <a:r>
              <a:rPr lang="en-US" dirty="0"/>
              <a:t>assuming similarity instead of difference</a:t>
            </a:r>
          </a:p>
          <a:p>
            <a:r>
              <a:rPr lang="en-US" dirty="0"/>
              <a:t>ethnocentrism</a:t>
            </a:r>
          </a:p>
          <a:p>
            <a:r>
              <a:rPr lang="en-US" dirty="0"/>
              <a:t>stereotypes and prejudices</a:t>
            </a:r>
          </a:p>
          <a:p>
            <a:r>
              <a:rPr lang="en-US" dirty="0"/>
              <a:t>n</a:t>
            </a:r>
            <a:r>
              <a:rPr lang="en-US"/>
              <a:t>onverbal </a:t>
            </a:r>
            <a:r>
              <a:rPr lang="en-US" dirty="0"/>
              <a:t>misinterpretations</a:t>
            </a:r>
          </a:p>
          <a:p>
            <a:r>
              <a:rPr lang="en-US" dirty="0"/>
              <a:t>language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D535BF-F38E-43AB-AE8A-F1759141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6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C9EAB-E1EB-408F-AE2B-EB3DD3CF0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0357B-43C9-414E-BF54-70DA5EF58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Myriads of definitions  </a:t>
            </a:r>
          </a:p>
          <a:p>
            <a:r>
              <a:rPr lang="en-US" dirty="0"/>
              <a:t>A very powerful force in our lives.</a:t>
            </a:r>
          </a:p>
          <a:p>
            <a:r>
              <a:rPr lang="en-US" dirty="0"/>
              <a:t>Determines our experiences &amp; meanings we give to them</a:t>
            </a:r>
          </a:p>
          <a:p>
            <a:r>
              <a:rPr lang="en-US" dirty="0"/>
              <a:t>Influences the way we communicate &amp; and how we are perceived by audiences</a:t>
            </a:r>
          </a:p>
          <a:p>
            <a:pPr marL="0" indent="0">
              <a:buNone/>
            </a:pPr>
            <a:r>
              <a:rPr lang="en-US" dirty="0"/>
              <a:t>The pragmatic: the way we do things around here</a:t>
            </a:r>
          </a:p>
          <a:p>
            <a:pPr marL="0" indent="0">
              <a:buNone/>
            </a:pPr>
            <a:r>
              <a:rPr lang="en-US" dirty="0"/>
              <a:t>The academic: a shared system of assumptions, values and beliefs of people which result in characteristic </a:t>
            </a:r>
            <a:r>
              <a:rPr lang="en-US" dirty="0" err="1"/>
              <a:t>behaviours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5570B-E1E6-4617-BAF1-69C833EF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5883275"/>
            <a:ext cx="7084177" cy="365125"/>
          </a:xfrm>
        </p:spPr>
        <p:txBody>
          <a:bodyPr/>
          <a:lstStyle/>
          <a:p>
            <a:r>
              <a:rPr lang="en-GB" dirty="0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235998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DFEF3-2361-47AC-8DBC-02D1B3A35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the sociologist: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C5003-9A80-4F3F-A20D-6AB5C7617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Culture is everything we are socialized to do, think, use and make.</a:t>
            </a:r>
          </a:p>
          <a:p>
            <a:endParaRPr lang="en-US" dirty="0"/>
          </a:p>
          <a:p>
            <a:r>
              <a:rPr lang="en-US" dirty="0"/>
              <a:t>(keyword: learning a primary culture)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35820-DD16-448C-8D89-811B8597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91255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0A10-2F6A-4166-B81D-995B8C36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43B81-5F62-4C9A-A1F0-0E9A0B5EE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Socially shared ideas about what we consider to be good, desirable, or important in life.</a:t>
            </a:r>
          </a:p>
          <a:p>
            <a:r>
              <a:rPr lang="en-US" dirty="0"/>
              <a:t>The values of a society form the basis of its rules, or norms.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F5CB16-B19C-4F0E-90E3-826D8471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81255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1E818-97C4-4F18-8B5A-8DCEAACE1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20A5F-DBEF-403B-BAE1-0FF6ED77B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what is socially acceptable or unacceptable </a:t>
            </a:r>
            <a:r>
              <a:rPr lang="en-US" dirty="0" err="1"/>
              <a:t>behaviour</a:t>
            </a:r>
            <a:r>
              <a:rPr lang="en-US" dirty="0"/>
              <a:t> in particular social situations.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7EEA1E-CD07-418C-AAA0-2F3A6B6F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3073241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E577-C893-4533-AB71-2CEE212C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Culture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E24D8-12F1-4E77-B307-A1CD75832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Corporate culture</a:t>
            </a:r>
          </a:p>
          <a:p>
            <a:r>
              <a:rPr lang="en-US" dirty="0"/>
              <a:t>Professional culture</a:t>
            </a:r>
          </a:p>
          <a:p>
            <a:r>
              <a:rPr lang="en-US" dirty="0"/>
              <a:t>Gender culture</a:t>
            </a:r>
          </a:p>
          <a:p>
            <a:r>
              <a:rPr lang="en-US" dirty="0"/>
              <a:t>Age culture</a:t>
            </a:r>
          </a:p>
          <a:p>
            <a:r>
              <a:rPr lang="en-US" dirty="0"/>
              <a:t>Religious culture</a:t>
            </a:r>
          </a:p>
          <a:p>
            <a:r>
              <a:rPr lang="en-US" dirty="0"/>
              <a:t>Regional culture</a:t>
            </a:r>
          </a:p>
          <a:p>
            <a:r>
              <a:rPr lang="en-US" dirty="0"/>
              <a:t>Class culture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B31FB-8686-4DA4-9B2B-29A28347B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77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3ADA-4DD7-41CE-B0AD-E1B42171E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381973"/>
            <a:ext cx="9144000" cy="2387600"/>
          </a:xfrm>
        </p:spPr>
        <p:txBody>
          <a:bodyPr/>
          <a:lstStyle/>
          <a:p>
            <a:r>
              <a:rPr lang="en-US" dirty="0"/>
              <a:t>Multicultural vs Intercultural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BC43B-54CF-4EA8-B989-7EB477D11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225" y="2215689"/>
            <a:ext cx="9144000" cy="4155613"/>
          </a:xfrm>
        </p:spPr>
        <p:txBody>
          <a:bodyPr/>
          <a:lstStyle/>
          <a:p>
            <a:pPr algn="l"/>
            <a:r>
              <a:rPr lang="en-US" dirty="0"/>
              <a:t>Multicultural refers to nations that have diverse cultural groups (</a:t>
            </a:r>
            <a:r>
              <a:rPr lang="en-US" dirty="0" err="1"/>
              <a:t>eg.</a:t>
            </a:r>
            <a:r>
              <a:rPr lang="en-US" dirty="0"/>
              <a:t> As a result of immigration). Multiculturalism refers to the existence, acceptance and/or promotion of multiple cultures.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Intercultural refers to diversity among separate nations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Monoculturalism- melting pot</a:t>
            </a:r>
          </a:p>
          <a:p>
            <a:pPr algn="l"/>
            <a:r>
              <a:rPr lang="en-US" dirty="0"/>
              <a:t>Multiculturalism- salad bowl</a:t>
            </a:r>
          </a:p>
        </p:txBody>
      </p:sp>
    </p:spTree>
    <p:extLst>
      <p:ext uri="{BB962C8B-B14F-4D97-AF65-F5344CB8AC3E}">
        <p14:creationId xmlns:p14="http://schemas.microsoft.com/office/powerpoint/2010/main" val="90755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14777-E170-4F3B-9DE8-C19A7259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59DC4-71CF-4183-8C71-E323373AE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Enculturation</a:t>
            </a:r>
          </a:p>
          <a:p>
            <a:r>
              <a:rPr lang="en-GB" dirty="0"/>
              <a:t>Acculturation vs Assimilation (</a:t>
            </a:r>
            <a:r>
              <a:rPr lang="en-GB" dirty="0">
                <a:hlinkClick r:id="rId2"/>
              </a:rPr>
              <a:t>https://study.com/academy/lesson/acculturation-vs-assimilation-definition-examples.html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91308-E929-4F58-ADA6-EBC6EF60D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Irene Mamakou</a:t>
            </a:r>
          </a:p>
        </p:txBody>
      </p:sp>
    </p:spTree>
    <p:extLst>
      <p:ext uri="{BB962C8B-B14F-4D97-AF65-F5344CB8AC3E}">
        <p14:creationId xmlns:p14="http://schemas.microsoft.com/office/powerpoint/2010/main" val="1152341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F72D37E594134587C237CA153B8500" ma:contentTypeVersion="9" ma:contentTypeDescription="Create a new document." ma:contentTypeScope="" ma:versionID="53a8f97db88792329423c099dea8b29b">
  <xsd:schema xmlns:xsd="http://www.w3.org/2001/XMLSchema" xmlns:xs="http://www.w3.org/2001/XMLSchema" xmlns:p="http://schemas.microsoft.com/office/2006/metadata/properties" xmlns:ns3="47283371-524d-4174-a285-e74582fb91ab" targetNamespace="http://schemas.microsoft.com/office/2006/metadata/properties" ma:root="true" ma:fieldsID="c64b7e4efa208e0183a1b6d8b0ea5421" ns3:_="">
    <xsd:import namespace="47283371-524d-4174-a285-e74582fb91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83371-524d-4174-a285-e74582fb9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A0D39C-B889-402B-958B-73B398E7769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004F68-4BA1-4399-A275-ADD115E644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283371-524d-4174-a285-e74582fb91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1B7164-5FDF-4775-976E-2B53E9FD23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12135</TotalTime>
  <Words>1081</Words>
  <Application>Microsoft Office PowerPoint</Application>
  <PresentationFormat>Widescreen</PresentationFormat>
  <Paragraphs>213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Corbel</vt:lpstr>
      <vt:lpstr>Parallax</vt:lpstr>
      <vt:lpstr>Semester 7 Intercultural Communication</vt:lpstr>
      <vt:lpstr>Part one: Culture</vt:lpstr>
      <vt:lpstr>Culture</vt:lpstr>
      <vt:lpstr>To the sociologist:</vt:lpstr>
      <vt:lpstr>Values:</vt:lpstr>
      <vt:lpstr>Norms:</vt:lpstr>
      <vt:lpstr>Types of Culture</vt:lpstr>
      <vt:lpstr>Multicultural vs Intercultural</vt:lpstr>
      <vt:lpstr>Key Terms</vt:lpstr>
      <vt:lpstr>Identify acculturation and assimilation in this picture: </vt:lpstr>
      <vt:lpstr>Questions to brainstorm upon</vt:lpstr>
      <vt:lpstr>What are the benefits of understanding a particular culture? </vt:lpstr>
      <vt:lpstr>How does culture affect communication? Layers of cultural behaviour/the culture iceberg analogy </vt:lpstr>
      <vt:lpstr>PowerPoint Presentation</vt:lpstr>
      <vt:lpstr>Intercultural Competence</vt:lpstr>
      <vt:lpstr>ICC- Intercultural Communication Competence can</vt:lpstr>
      <vt:lpstr>Critical Incidents</vt:lpstr>
      <vt:lpstr>Cultural Briefing</vt:lpstr>
      <vt:lpstr>High versus Low Context- The Hall Model</vt:lpstr>
      <vt:lpstr>High versus Low Context- The Hall Model</vt:lpstr>
      <vt:lpstr>Monochronic vs Polychronic Cultures</vt:lpstr>
      <vt:lpstr>Non-Verbal Communication</vt:lpstr>
      <vt:lpstr>The Influence of Culture </vt:lpstr>
      <vt:lpstr>Paralanguage</vt:lpstr>
      <vt:lpstr>Barriers to Intercultural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Mamakou</dc:creator>
  <cp:lastModifiedBy>Irene Mamakou</cp:lastModifiedBy>
  <cp:revision>10</cp:revision>
  <dcterms:created xsi:type="dcterms:W3CDTF">2019-10-08T07:12:00Z</dcterms:created>
  <dcterms:modified xsi:type="dcterms:W3CDTF">2021-01-12T19:34:25Z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0x01010007F72D37E594134587C237CA153B8500</vt:lpwstr>
  </property>
</Properties>
</file>