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79" r:id="rId2"/>
    <p:sldId id="286" r:id="rId3"/>
    <p:sldId id="289" r:id="rId4"/>
    <p:sldId id="291" r:id="rId5"/>
    <p:sldId id="293" r:id="rId6"/>
    <p:sldId id="294" r:id="rId7"/>
    <p:sldId id="2147472007" r:id="rId8"/>
    <p:sldId id="376" r:id="rId9"/>
    <p:sldId id="2147472005" r:id="rId10"/>
    <p:sldId id="2147472006" r:id="rId11"/>
    <p:sldId id="299" r:id="rId12"/>
    <p:sldId id="300" r:id="rId13"/>
    <p:sldId id="301" r:id="rId14"/>
    <p:sldId id="281" r:id="rId15"/>
    <p:sldId id="302" r:id="rId16"/>
    <p:sldId id="303" r:id="rId17"/>
    <p:sldId id="304" r:id="rId18"/>
    <p:sldId id="305" r:id="rId19"/>
    <p:sldId id="306" r:id="rId20"/>
    <p:sldId id="313" r:id="rId21"/>
    <p:sldId id="280" r:id="rId22"/>
    <p:sldId id="282" r:id="rId23"/>
    <p:sldId id="283" r:id="rId24"/>
    <p:sldId id="308" r:id="rId25"/>
    <p:sldId id="309" r:id="rId26"/>
    <p:sldId id="310" r:id="rId27"/>
    <p:sldId id="311" r:id="rId28"/>
    <p:sldId id="312" r:id="rId29"/>
    <p:sldId id="314" r:id="rId30"/>
    <p:sldId id="315" r:id="rId31"/>
    <p:sldId id="316" r:id="rId32"/>
    <p:sldId id="317" r:id="rId33"/>
    <p:sldId id="320" r:id="rId34"/>
    <p:sldId id="324" r:id="rId35"/>
    <p:sldId id="328" r:id="rId36"/>
    <p:sldId id="330" r:id="rId37"/>
    <p:sldId id="332" r:id="rId38"/>
    <p:sldId id="335" r:id="rId39"/>
    <p:sldId id="336" r:id="rId40"/>
    <p:sldId id="285" r:id="rId41"/>
    <p:sldId id="2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17"/>
    <p:restoredTop sz="94643"/>
  </p:normalViewPr>
  <p:slideViewPr>
    <p:cSldViewPr snapToGrid="0">
      <p:cViewPr varScale="1">
        <p:scale>
          <a:sx n="68" d="100"/>
          <a:sy n="68" d="100"/>
        </p:scale>
        <p:origin x="10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0C81-B308-FD41-8B23-E933CE90F1A0}"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84EA1-B307-CD42-A6CB-D9B686750B76}" type="slidenum">
              <a:rPr lang="en-US" smtClean="0"/>
              <a:t>‹#›</a:t>
            </a:fld>
            <a:endParaRPr lang="en-US"/>
          </a:p>
        </p:txBody>
      </p:sp>
    </p:spTree>
    <p:extLst>
      <p:ext uri="{BB962C8B-B14F-4D97-AF65-F5344CB8AC3E}">
        <p14:creationId xmlns:p14="http://schemas.microsoft.com/office/powerpoint/2010/main" val="10461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84EA1-B307-CD42-A6CB-D9B686750B76}" type="slidenum">
              <a:rPr lang="en-US" smtClean="0"/>
              <a:t>4</a:t>
            </a:fld>
            <a:endParaRPr lang="en-US"/>
          </a:p>
        </p:txBody>
      </p:sp>
    </p:spTree>
    <p:extLst>
      <p:ext uri="{BB962C8B-B14F-4D97-AF65-F5344CB8AC3E}">
        <p14:creationId xmlns:p14="http://schemas.microsoft.com/office/powerpoint/2010/main" val="3556384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84EA1-B307-CD42-A6CB-D9B686750B76}" type="slidenum">
              <a:rPr lang="en-US" smtClean="0"/>
              <a:t>6</a:t>
            </a:fld>
            <a:endParaRPr lang="en-US"/>
          </a:p>
        </p:txBody>
      </p:sp>
    </p:spTree>
    <p:extLst>
      <p:ext uri="{BB962C8B-B14F-4D97-AF65-F5344CB8AC3E}">
        <p14:creationId xmlns:p14="http://schemas.microsoft.com/office/powerpoint/2010/main" val="284090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84EA1-B307-CD42-A6CB-D9B686750B76}" type="slidenum">
              <a:rPr lang="en-US" smtClean="0"/>
              <a:t>24</a:t>
            </a:fld>
            <a:endParaRPr lang="en-US"/>
          </a:p>
        </p:txBody>
      </p:sp>
    </p:spTree>
    <p:extLst>
      <p:ext uri="{BB962C8B-B14F-4D97-AF65-F5344CB8AC3E}">
        <p14:creationId xmlns:p14="http://schemas.microsoft.com/office/powerpoint/2010/main" val="389554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03E6-AFD5-8DCC-66D1-F0A4C04D6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4E6E5-BF3E-ABC1-676C-EC00BAC6D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2706D-15A2-E888-1DE0-C5E2EF4EAB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CB1ED2-F6D1-9316-DA6E-1A70C12D285D}"/>
              </a:ext>
            </a:extLst>
          </p:cNvPr>
          <p:cNvSpPr>
            <a:spLocks noGrp="1"/>
          </p:cNvSpPr>
          <p:nvPr>
            <p:ph type="sldNum" sz="quarter" idx="5"/>
          </p:nvPr>
        </p:nvSpPr>
        <p:spPr/>
        <p:txBody>
          <a:bodyPr/>
          <a:lstStyle/>
          <a:p>
            <a:fld id="{F5F84EA1-B307-CD42-A6CB-D9B686750B76}" type="slidenum">
              <a:rPr lang="en-US" smtClean="0"/>
              <a:t>25</a:t>
            </a:fld>
            <a:endParaRPr lang="en-US"/>
          </a:p>
        </p:txBody>
      </p:sp>
    </p:spTree>
    <p:extLst>
      <p:ext uri="{BB962C8B-B14F-4D97-AF65-F5344CB8AC3E}">
        <p14:creationId xmlns:p14="http://schemas.microsoft.com/office/powerpoint/2010/main" val="351690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7978-55E5-98C2-48DA-4A2C653DC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F20AD-D5EB-8F56-1387-FF9CC95AC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3D29A-D77E-5FFA-941E-161E4D7CE3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080E25-93AA-060E-72B8-0703D4BA4EB4}"/>
              </a:ext>
            </a:extLst>
          </p:cNvPr>
          <p:cNvSpPr>
            <a:spLocks noGrp="1"/>
          </p:cNvSpPr>
          <p:nvPr>
            <p:ph type="sldNum" sz="quarter" idx="5"/>
          </p:nvPr>
        </p:nvSpPr>
        <p:spPr/>
        <p:txBody>
          <a:bodyPr/>
          <a:lstStyle/>
          <a:p>
            <a:fld id="{F5F84EA1-B307-CD42-A6CB-D9B686750B76}" type="slidenum">
              <a:rPr lang="en-US" smtClean="0"/>
              <a:t>26</a:t>
            </a:fld>
            <a:endParaRPr lang="en-US"/>
          </a:p>
        </p:txBody>
      </p:sp>
    </p:spTree>
    <p:extLst>
      <p:ext uri="{BB962C8B-B14F-4D97-AF65-F5344CB8AC3E}">
        <p14:creationId xmlns:p14="http://schemas.microsoft.com/office/powerpoint/2010/main" val="354778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A1EE6-74D7-A872-A7AB-5321C05D7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244E3-D692-8791-C3FA-79A880F2A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63325-9ECA-A43D-3D12-CF11666CD1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2BDC2A-AC71-B75E-0A27-024839ACC2A8}"/>
              </a:ext>
            </a:extLst>
          </p:cNvPr>
          <p:cNvSpPr>
            <a:spLocks noGrp="1"/>
          </p:cNvSpPr>
          <p:nvPr>
            <p:ph type="sldNum" sz="quarter" idx="5"/>
          </p:nvPr>
        </p:nvSpPr>
        <p:spPr/>
        <p:txBody>
          <a:bodyPr/>
          <a:lstStyle/>
          <a:p>
            <a:fld id="{F5F84EA1-B307-CD42-A6CB-D9B686750B76}" type="slidenum">
              <a:rPr lang="en-US" smtClean="0"/>
              <a:t>27</a:t>
            </a:fld>
            <a:endParaRPr lang="en-US"/>
          </a:p>
        </p:txBody>
      </p:sp>
    </p:spTree>
    <p:extLst>
      <p:ext uri="{BB962C8B-B14F-4D97-AF65-F5344CB8AC3E}">
        <p14:creationId xmlns:p14="http://schemas.microsoft.com/office/powerpoint/2010/main" val="1348789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9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0E208C1F-FE37-CA8B-D811-F49D202C9F00}"/>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9A9E2E0E-A3C9-2849-A906-9D02945D027A}" type="slidenum">
              <a:rPr lang="en-US" smtClean="0"/>
              <a:pPr/>
              <a:t>‹#›</a:t>
            </a:fld>
            <a:endParaRPr lang="en-US" dirty="0"/>
          </a:p>
        </p:txBody>
      </p:sp>
      <p:sp>
        <p:nvSpPr>
          <p:cNvPr id="2" name="Picture Placeholder 16">
            <a:extLst>
              <a:ext uri="{FF2B5EF4-FFF2-40B4-BE49-F238E27FC236}">
                <a16:creationId xmlns:a16="http://schemas.microsoft.com/office/drawing/2014/main" id="{A2C81EEE-AFC2-5427-890F-A95EE9FD85E8}"/>
              </a:ext>
            </a:extLst>
          </p:cNvPr>
          <p:cNvSpPr>
            <a:spLocks noGrp="1"/>
          </p:cNvSpPr>
          <p:nvPr>
            <p:ph type="pic" sz="quarter" idx="16"/>
          </p:nvPr>
        </p:nvSpPr>
        <p:spPr>
          <a:xfrm>
            <a:off x="1512419" y="1519880"/>
            <a:ext cx="9167162" cy="4490645"/>
          </a:xfrm>
          <a:prstGeom prst="rect">
            <a:avLst/>
          </a:prstGeom>
        </p:spPr>
        <p:txBody>
          <a:bodyPr/>
          <a:lstStyle/>
          <a:p>
            <a:endParaRPr lang="en-US"/>
          </a:p>
        </p:txBody>
      </p:sp>
      <p:sp>
        <p:nvSpPr>
          <p:cNvPr id="3" name="Text Placeholder 2">
            <a:extLst>
              <a:ext uri="{FF2B5EF4-FFF2-40B4-BE49-F238E27FC236}">
                <a16:creationId xmlns:a16="http://schemas.microsoft.com/office/drawing/2014/main" id="{DF1213B1-091A-F626-6980-B3A215D138ED}"/>
              </a:ext>
            </a:extLst>
          </p:cNvPr>
          <p:cNvSpPr>
            <a:spLocks noGrp="1"/>
          </p:cNvSpPr>
          <p:nvPr>
            <p:ph type="body" idx="15" hasCustomPrompt="1"/>
          </p:nvPr>
        </p:nvSpPr>
        <p:spPr>
          <a:xfrm>
            <a:off x="8489092" y="6363730"/>
            <a:ext cx="3107822" cy="481914"/>
          </a:xfrm>
          <a:prstGeom prst="rect">
            <a:avLst/>
          </a:prstGeom>
        </p:spPr>
        <p:txBody>
          <a:bodyPr anchor="ctr" anchorCtr="0"/>
          <a:lstStyle>
            <a:lvl1pPr marL="0" indent="0">
              <a:buNone/>
              <a:defRPr sz="1400" i="1"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As of Date: Lato, 14 pt, Italic, White</a:t>
            </a:r>
          </a:p>
        </p:txBody>
      </p:sp>
      <p:sp>
        <p:nvSpPr>
          <p:cNvPr id="5" name="Title 1">
            <a:extLst>
              <a:ext uri="{FF2B5EF4-FFF2-40B4-BE49-F238E27FC236}">
                <a16:creationId xmlns:a16="http://schemas.microsoft.com/office/drawing/2014/main" id="{A9D95552-BA63-906D-2F09-9F7DD53EBB7C}"/>
              </a:ext>
            </a:extLst>
          </p:cNvPr>
          <p:cNvSpPr>
            <a:spLocks noGrp="1"/>
          </p:cNvSpPr>
          <p:nvPr>
            <p:ph type="title" hasCustomPrompt="1"/>
          </p:nvPr>
        </p:nvSpPr>
        <p:spPr>
          <a:xfrm>
            <a:off x="381000" y="396853"/>
            <a:ext cx="11333204" cy="777039"/>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211960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F35B5332-58A0-D30C-65A7-185C1C0A6BD5}"/>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9A9E2E0E-A3C9-2849-A906-9D02945D027A}" type="slidenum">
              <a:rPr lang="en-US" smtClean="0"/>
              <a:pPr/>
              <a:t>‹#›</a:t>
            </a:fld>
            <a:endParaRPr lang="en-US" dirty="0"/>
          </a:p>
        </p:txBody>
      </p:sp>
      <p:sp>
        <p:nvSpPr>
          <p:cNvPr id="4" name="Text Placeholder 2">
            <a:extLst>
              <a:ext uri="{FF2B5EF4-FFF2-40B4-BE49-F238E27FC236}">
                <a16:creationId xmlns:a16="http://schemas.microsoft.com/office/drawing/2014/main" id="{A0C1F62F-4A23-7B22-4DFF-8C30F67623FC}"/>
              </a:ext>
            </a:extLst>
          </p:cNvPr>
          <p:cNvSpPr>
            <a:spLocks noGrp="1"/>
          </p:cNvSpPr>
          <p:nvPr>
            <p:ph type="body" idx="15" hasCustomPrompt="1"/>
          </p:nvPr>
        </p:nvSpPr>
        <p:spPr>
          <a:xfrm>
            <a:off x="8489092" y="6363730"/>
            <a:ext cx="3107822" cy="481914"/>
          </a:xfrm>
          <a:prstGeom prst="rect">
            <a:avLst/>
          </a:prstGeom>
        </p:spPr>
        <p:txBody>
          <a:bodyPr anchor="ctr" anchorCtr="0"/>
          <a:lstStyle>
            <a:lvl1pPr marL="0" indent="0">
              <a:buNone/>
              <a:defRPr sz="1400" i="1"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As of Date: Lato, 14 pt, Italic, White</a:t>
            </a:r>
          </a:p>
        </p:txBody>
      </p:sp>
      <p:sp>
        <p:nvSpPr>
          <p:cNvPr id="6" name="Picture Placeholder 16">
            <a:extLst>
              <a:ext uri="{FF2B5EF4-FFF2-40B4-BE49-F238E27FC236}">
                <a16:creationId xmlns:a16="http://schemas.microsoft.com/office/drawing/2014/main" id="{FF9F86CC-5C5B-1711-7118-633ACD5859B6}"/>
              </a:ext>
            </a:extLst>
          </p:cNvPr>
          <p:cNvSpPr>
            <a:spLocks noGrp="1"/>
          </p:cNvSpPr>
          <p:nvPr>
            <p:ph type="pic" sz="quarter" idx="16"/>
          </p:nvPr>
        </p:nvSpPr>
        <p:spPr>
          <a:xfrm>
            <a:off x="1727886" y="1749433"/>
            <a:ext cx="8736227" cy="4279546"/>
          </a:xfrm>
          <a:prstGeom prst="rect">
            <a:avLst/>
          </a:prstGeom>
        </p:spPr>
        <p:txBody>
          <a:bodyPr/>
          <a:lstStyle/>
          <a:p>
            <a:endParaRPr lang="en-US"/>
          </a:p>
        </p:txBody>
      </p:sp>
      <p:sp>
        <p:nvSpPr>
          <p:cNvPr id="7" name="Title 1">
            <a:extLst>
              <a:ext uri="{FF2B5EF4-FFF2-40B4-BE49-F238E27FC236}">
                <a16:creationId xmlns:a16="http://schemas.microsoft.com/office/drawing/2014/main" id="{CE316B5A-E160-F5F3-287C-1B47E1ECE538}"/>
              </a:ext>
            </a:extLst>
          </p:cNvPr>
          <p:cNvSpPr>
            <a:spLocks noGrp="1"/>
          </p:cNvSpPr>
          <p:nvPr>
            <p:ph type="title" hasCustomPrompt="1"/>
          </p:nvPr>
        </p:nvSpPr>
        <p:spPr>
          <a:xfrm>
            <a:off x="381000" y="678105"/>
            <a:ext cx="11333204" cy="8170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573737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0E208C1F-FE37-CA8B-D811-F49D202C9F00}"/>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9A9E2E0E-A3C9-2849-A906-9D02945D027A}" type="slidenum">
              <a:rPr lang="en-US" smtClean="0"/>
              <a:pPr/>
              <a:t>‹#›</a:t>
            </a:fld>
            <a:endParaRPr lang="en-US" dirty="0"/>
          </a:p>
        </p:txBody>
      </p:sp>
      <p:sp>
        <p:nvSpPr>
          <p:cNvPr id="2" name="Picture Placeholder 16">
            <a:extLst>
              <a:ext uri="{FF2B5EF4-FFF2-40B4-BE49-F238E27FC236}">
                <a16:creationId xmlns:a16="http://schemas.microsoft.com/office/drawing/2014/main" id="{A2C81EEE-AFC2-5427-890F-A95EE9FD85E8}"/>
              </a:ext>
            </a:extLst>
          </p:cNvPr>
          <p:cNvSpPr>
            <a:spLocks noGrp="1"/>
          </p:cNvSpPr>
          <p:nvPr>
            <p:ph type="pic" sz="quarter" idx="16"/>
          </p:nvPr>
        </p:nvSpPr>
        <p:spPr>
          <a:xfrm>
            <a:off x="1727886" y="1749433"/>
            <a:ext cx="8736227" cy="4279546"/>
          </a:xfrm>
          <a:prstGeom prst="rect">
            <a:avLst/>
          </a:prstGeom>
        </p:spPr>
        <p:txBody>
          <a:bodyPr/>
          <a:lstStyle/>
          <a:p>
            <a:endParaRPr lang="en-US"/>
          </a:p>
        </p:txBody>
      </p:sp>
      <p:sp>
        <p:nvSpPr>
          <p:cNvPr id="3" name="Text Placeholder 2">
            <a:extLst>
              <a:ext uri="{FF2B5EF4-FFF2-40B4-BE49-F238E27FC236}">
                <a16:creationId xmlns:a16="http://schemas.microsoft.com/office/drawing/2014/main" id="{DF1213B1-091A-F626-6980-B3A215D138ED}"/>
              </a:ext>
            </a:extLst>
          </p:cNvPr>
          <p:cNvSpPr>
            <a:spLocks noGrp="1"/>
          </p:cNvSpPr>
          <p:nvPr>
            <p:ph type="body" idx="15" hasCustomPrompt="1"/>
          </p:nvPr>
        </p:nvSpPr>
        <p:spPr>
          <a:xfrm>
            <a:off x="8489092" y="6363730"/>
            <a:ext cx="3107822" cy="481914"/>
          </a:xfrm>
          <a:prstGeom prst="rect">
            <a:avLst/>
          </a:prstGeom>
        </p:spPr>
        <p:txBody>
          <a:bodyPr anchor="ctr" anchorCtr="0"/>
          <a:lstStyle>
            <a:lvl1pPr marL="0" indent="0">
              <a:buNone/>
              <a:defRPr sz="1400" i="1"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As of Date: Lato, 14 pt, Italic, White</a:t>
            </a:r>
          </a:p>
        </p:txBody>
      </p:sp>
      <p:sp>
        <p:nvSpPr>
          <p:cNvPr id="4" name="Title 1">
            <a:extLst>
              <a:ext uri="{FF2B5EF4-FFF2-40B4-BE49-F238E27FC236}">
                <a16:creationId xmlns:a16="http://schemas.microsoft.com/office/drawing/2014/main" id="{4523BB95-1217-5D03-4815-77C12D1490A2}"/>
              </a:ext>
            </a:extLst>
          </p:cNvPr>
          <p:cNvSpPr>
            <a:spLocks noGrp="1"/>
          </p:cNvSpPr>
          <p:nvPr>
            <p:ph type="title" hasCustomPrompt="1"/>
          </p:nvPr>
        </p:nvSpPr>
        <p:spPr>
          <a:xfrm>
            <a:off x="381000" y="678105"/>
            <a:ext cx="11333204" cy="8170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2212170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rt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511FDEA-B913-61C3-CA9D-47827446ADDD}"/>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2" name="Text Placeholder 2">
            <a:extLst>
              <a:ext uri="{FF2B5EF4-FFF2-40B4-BE49-F238E27FC236}">
                <a16:creationId xmlns:a16="http://schemas.microsoft.com/office/drawing/2014/main" id="{0B920100-99FF-3B59-2218-BAB2DC630B43}"/>
              </a:ext>
            </a:extLst>
          </p:cNvPr>
          <p:cNvSpPr>
            <a:spLocks noGrp="1"/>
          </p:cNvSpPr>
          <p:nvPr>
            <p:ph type="body" idx="17" hasCustomPrompt="1"/>
          </p:nvPr>
        </p:nvSpPr>
        <p:spPr>
          <a:xfrm>
            <a:off x="7624119" y="6363730"/>
            <a:ext cx="3107822" cy="481914"/>
          </a:xfrm>
          <a:prstGeom prst="rect">
            <a:avLst/>
          </a:prstGeom>
        </p:spPr>
        <p:txBody>
          <a:bodyPr anchor="ctr" anchorCtr="0"/>
          <a:lstStyle>
            <a:lvl1pPr marL="0" indent="0">
              <a:buNone/>
              <a:defRPr sz="1400" i="1"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As of Date: Lato, 14 pt, Italic, White</a:t>
            </a:r>
          </a:p>
        </p:txBody>
      </p:sp>
      <p:sp>
        <p:nvSpPr>
          <p:cNvPr id="3" name="Picture Placeholder 16">
            <a:extLst>
              <a:ext uri="{FF2B5EF4-FFF2-40B4-BE49-F238E27FC236}">
                <a16:creationId xmlns:a16="http://schemas.microsoft.com/office/drawing/2014/main" id="{F791E232-99D6-1B3A-0E63-993C103BDAAF}"/>
              </a:ext>
            </a:extLst>
          </p:cNvPr>
          <p:cNvSpPr>
            <a:spLocks noGrp="1"/>
          </p:cNvSpPr>
          <p:nvPr>
            <p:ph type="pic" sz="quarter" idx="16"/>
          </p:nvPr>
        </p:nvSpPr>
        <p:spPr>
          <a:xfrm>
            <a:off x="1512419" y="1519880"/>
            <a:ext cx="9167162" cy="4490645"/>
          </a:xfrm>
          <a:prstGeom prst="rect">
            <a:avLst/>
          </a:prstGeom>
        </p:spPr>
        <p:txBody>
          <a:bodyPr/>
          <a:lstStyle/>
          <a:p>
            <a:endParaRPr lang="en-US"/>
          </a:p>
        </p:txBody>
      </p:sp>
      <p:sp>
        <p:nvSpPr>
          <p:cNvPr id="4" name="Title 1">
            <a:extLst>
              <a:ext uri="{FF2B5EF4-FFF2-40B4-BE49-F238E27FC236}">
                <a16:creationId xmlns:a16="http://schemas.microsoft.com/office/drawing/2014/main" id="{A2BA0C51-AFC2-9746-28BC-2F55457537F8}"/>
              </a:ext>
            </a:extLst>
          </p:cNvPr>
          <p:cNvSpPr>
            <a:spLocks noGrp="1"/>
          </p:cNvSpPr>
          <p:nvPr>
            <p:ph type="title" hasCustomPrompt="1"/>
          </p:nvPr>
        </p:nvSpPr>
        <p:spPr>
          <a:xfrm>
            <a:off x="381000" y="396853"/>
            <a:ext cx="11333204" cy="777039"/>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301559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31AA08E-1750-B188-4E14-4C3BD1C14629}"/>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tx2"/>
                </a:solidFill>
                <a:latin typeface="Lato" panose="020F0502020204030203" pitchFamily="34" charset="0"/>
              </a:defRPr>
            </a:lvl1pPr>
          </a:lstStyle>
          <a:p>
            <a:fld id="{F3267A39-C053-DF4D-802E-F3D8C664EB8A}" type="slidenum">
              <a:rPr lang="en-US" smtClean="0"/>
              <a:pPr/>
              <a:t>‹#›</a:t>
            </a:fld>
            <a:endParaRPr lang="en-US" dirty="0"/>
          </a:p>
        </p:txBody>
      </p:sp>
      <p:sp>
        <p:nvSpPr>
          <p:cNvPr id="11" name="Text Placeholder 2">
            <a:extLst>
              <a:ext uri="{FF2B5EF4-FFF2-40B4-BE49-F238E27FC236}">
                <a16:creationId xmlns:a16="http://schemas.microsoft.com/office/drawing/2014/main" id="{1553C076-28D3-2FB7-D6F0-CA34874A24B4}"/>
              </a:ext>
            </a:extLst>
          </p:cNvPr>
          <p:cNvSpPr>
            <a:spLocks noGrp="1"/>
          </p:cNvSpPr>
          <p:nvPr>
            <p:ph type="body" idx="13" hasCustomPrompt="1"/>
          </p:nvPr>
        </p:nvSpPr>
        <p:spPr>
          <a:xfrm>
            <a:off x="1816442" y="2141539"/>
            <a:ext cx="8674443" cy="4333401"/>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4" name="Title 1">
            <a:extLst>
              <a:ext uri="{FF2B5EF4-FFF2-40B4-BE49-F238E27FC236}">
                <a16:creationId xmlns:a16="http://schemas.microsoft.com/office/drawing/2014/main" id="{45F15F35-6F16-C83E-7C8B-594963E6D48E}"/>
              </a:ext>
            </a:extLst>
          </p:cNvPr>
          <p:cNvSpPr>
            <a:spLocks noGrp="1"/>
          </p:cNvSpPr>
          <p:nvPr>
            <p:ph type="title" hasCustomPrompt="1"/>
          </p:nvPr>
        </p:nvSpPr>
        <p:spPr>
          <a:xfrm>
            <a:off x="381000" y="396853"/>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1964560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8-Al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4A5A68-70F5-3374-F850-899E8F7C7ED8}"/>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9" name="Title 1">
            <a:extLst>
              <a:ext uri="{FF2B5EF4-FFF2-40B4-BE49-F238E27FC236}">
                <a16:creationId xmlns:a16="http://schemas.microsoft.com/office/drawing/2014/main" id="{879FEF5A-6EEC-31B6-2CA3-1E2C3C9482DE}"/>
              </a:ext>
            </a:extLst>
          </p:cNvPr>
          <p:cNvSpPr>
            <a:spLocks noGrp="1"/>
          </p:cNvSpPr>
          <p:nvPr>
            <p:ph type="title" hasCustomPrompt="1"/>
          </p:nvPr>
        </p:nvSpPr>
        <p:spPr>
          <a:xfrm>
            <a:off x="381000" y="476336"/>
            <a:ext cx="10723606"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
        <p:nvSpPr>
          <p:cNvPr id="11" name="Text Placeholder 2">
            <a:extLst>
              <a:ext uri="{FF2B5EF4-FFF2-40B4-BE49-F238E27FC236}">
                <a16:creationId xmlns:a16="http://schemas.microsoft.com/office/drawing/2014/main" id="{F5B4A65F-D839-0E03-BFBF-B28D9477CE94}"/>
              </a:ext>
            </a:extLst>
          </p:cNvPr>
          <p:cNvSpPr>
            <a:spLocks noGrp="1"/>
          </p:cNvSpPr>
          <p:nvPr>
            <p:ph type="body" idx="1" hasCustomPrompt="1"/>
          </p:nvPr>
        </p:nvSpPr>
        <p:spPr>
          <a:xfrm>
            <a:off x="1681766" y="2207161"/>
            <a:ext cx="8556938" cy="496282"/>
          </a:xfrm>
          <a:prstGeom prst="rect">
            <a:avLst/>
          </a:prstGeom>
        </p:spPr>
        <p:txBody>
          <a:bodyPr anchor="t" anchorCtr="0"/>
          <a:lstStyle>
            <a:lvl1pPr marL="0" indent="0">
              <a:buNone/>
              <a:defRPr sz="2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White or Orange</a:t>
            </a:r>
          </a:p>
        </p:txBody>
      </p:sp>
      <p:sp>
        <p:nvSpPr>
          <p:cNvPr id="12" name="Text Placeholder 2">
            <a:extLst>
              <a:ext uri="{FF2B5EF4-FFF2-40B4-BE49-F238E27FC236}">
                <a16:creationId xmlns:a16="http://schemas.microsoft.com/office/drawing/2014/main" id="{284E3B4D-8E80-D759-B2EA-98C10FE1CB26}"/>
              </a:ext>
            </a:extLst>
          </p:cNvPr>
          <p:cNvSpPr>
            <a:spLocks noGrp="1"/>
          </p:cNvSpPr>
          <p:nvPr>
            <p:ph type="body" idx="14" hasCustomPrompt="1"/>
          </p:nvPr>
        </p:nvSpPr>
        <p:spPr>
          <a:xfrm>
            <a:off x="1681766" y="2872409"/>
            <a:ext cx="8556938" cy="3509255"/>
          </a:xfrm>
          <a:prstGeom prst="rect">
            <a:avLst/>
          </a:prstGeom>
        </p:spPr>
        <p:txBody>
          <a:bodyPr/>
          <a:lstStyle>
            <a:lvl1pPr marL="0" indent="0">
              <a:buNone/>
              <a:defRPr sz="200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Tree>
    <p:extLst>
      <p:ext uri="{BB962C8B-B14F-4D97-AF65-F5344CB8AC3E}">
        <p14:creationId xmlns:p14="http://schemas.microsoft.com/office/powerpoint/2010/main" val="1246764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8-Alt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4A5A68-70F5-3374-F850-899E8F7C7ED8}"/>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2" name="Title 1">
            <a:extLst>
              <a:ext uri="{FF2B5EF4-FFF2-40B4-BE49-F238E27FC236}">
                <a16:creationId xmlns:a16="http://schemas.microsoft.com/office/drawing/2014/main" id="{4A58EF3A-4485-8127-357F-A9F5E69E89D1}"/>
              </a:ext>
            </a:extLst>
          </p:cNvPr>
          <p:cNvSpPr>
            <a:spLocks noGrp="1"/>
          </p:cNvSpPr>
          <p:nvPr>
            <p:ph type="title" hasCustomPrompt="1"/>
          </p:nvPr>
        </p:nvSpPr>
        <p:spPr>
          <a:xfrm>
            <a:off x="381000" y="476336"/>
            <a:ext cx="10723606"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
        <p:nvSpPr>
          <p:cNvPr id="3" name="Text Placeholder 2">
            <a:extLst>
              <a:ext uri="{FF2B5EF4-FFF2-40B4-BE49-F238E27FC236}">
                <a16:creationId xmlns:a16="http://schemas.microsoft.com/office/drawing/2014/main" id="{48C941D4-A5BC-AEA3-55F2-F341E043B731}"/>
              </a:ext>
            </a:extLst>
          </p:cNvPr>
          <p:cNvSpPr>
            <a:spLocks noGrp="1"/>
          </p:cNvSpPr>
          <p:nvPr>
            <p:ph type="body" idx="1" hasCustomPrompt="1"/>
          </p:nvPr>
        </p:nvSpPr>
        <p:spPr>
          <a:xfrm>
            <a:off x="1681766" y="2207161"/>
            <a:ext cx="8556938" cy="496282"/>
          </a:xfrm>
          <a:prstGeom prst="rect">
            <a:avLst/>
          </a:prstGeom>
        </p:spPr>
        <p:txBody>
          <a:bodyPr anchor="t" anchorCtr="0"/>
          <a:lstStyle>
            <a:lvl1pPr marL="0" indent="0">
              <a:buNone/>
              <a:defRPr sz="2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White or Orange</a:t>
            </a:r>
          </a:p>
        </p:txBody>
      </p:sp>
      <p:sp>
        <p:nvSpPr>
          <p:cNvPr id="4" name="Text Placeholder 2">
            <a:extLst>
              <a:ext uri="{FF2B5EF4-FFF2-40B4-BE49-F238E27FC236}">
                <a16:creationId xmlns:a16="http://schemas.microsoft.com/office/drawing/2014/main" id="{33DE3D5D-FFC8-7797-157B-437372DD27BE}"/>
              </a:ext>
            </a:extLst>
          </p:cNvPr>
          <p:cNvSpPr>
            <a:spLocks noGrp="1"/>
          </p:cNvSpPr>
          <p:nvPr>
            <p:ph type="body" idx="14" hasCustomPrompt="1"/>
          </p:nvPr>
        </p:nvSpPr>
        <p:spPr>
          <a:xfrm>
            <a:off x="1681766" y="2872409"/>
            <a:ext cx="8556938" cy="3509255"/>
          </a:xfrm>
          <a:prstGeom prst="rect">
            <a:avLst/>
          </a:prstGeom>
        </p:spPr>
        <p:txBody>
          <a:bodyPr/>
          <a:lstStyle>
            <a:lvl1pPr marL="0" indent="0">
              <a:buNone/>
              <a:defRPr sz="200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Tree>
    <p:extLst>
      <p:ext uri="{BB962C8B-B14F-4D97-AF65-F5344CB8AC3E}">
        <p14:creationId xmlns:p14="http://schemas.microsoft.com/office/powerpoint/2010/main" val="360328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DB0B763-5DB6-44DA-F3E0-C62A2C50A423}"/>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tx2"/>
                </a:solidFill>
                <a:latin typeface="Lato" panose="020F0502020204030203" pitchFamily="34" charset="0"/>
              </a:defRPr>
            </a:lvl1pPr>
          </a:lstStyle>
          <a:p>
            <a:fld id="{F3267A39-C053-DF4D-802E-F3D8C664EB8A}" type="slidenum">
              <a:rPr lang="en-US" smtClean="0"/>
              <a:pPr/>
              <a:t>‹#›</a:t>
            </a:fld>
            <a:endParaRPr lang="en-US" dirty="0"/>
          </a:p>
        </p:txBody>
      </p:sp>
      <p:sp>
        <p:nvSpPr>
          <p:cNvPr id="9" name="Text Placeholder 2">
            <a:extLst>
              <a:ext uri="{FF2B5EF4-FFF2-40B4-BE49-F238E27FC236}">
                <a16:creationId xmlns:a16="http://schemas.microsoft.com/office/drawing/2014/main" id="{A1A38C51-BBAE-3537-5E2B-5BCC1BA13609}"/>
              </a:ext>
            </a:extLst>
          </p:cNvPr>
          <p:cNvSpPr>
            <a:spLocks noGrp="1"/>
          </p:cNvSpPr>
          <p:nvPr>
            <p:ph type="body" idx="13" hasCustomPrompt="1"/>
          </p:nvPr>
        </p:nvSpPr>
        <p:spPr>
          <a:xfrm>
            <a:off x="1116654" y="2131051"/>
            <a:ext cx="6095999" cy="3475091"/>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10" name="Picture Placeholder 16">
            <a:extLst>
              <a:ext uri="{FF2B5EF4-FFF2-40B4-BE49-F238E27FC236}">
                <a16:creationId xmlns:a16="http://schemas.microsoft.com/office/drawing/2014/main" id="{30C3EA13-FF6B-8F1B-29A9-7CA348730FF7}"/>
              </a:ext>
            </a:extLst>
          </p:cNvPr>
          <p:cNvSpPr>
            <a:spLocks noGrp="1"/>
          </p:cNvSpPr>
          <p:nvPr>
            <p:ph type="pic" sz="quarter" idx="16"/>
          </p:nvPr>
        </p:nvSpPr>
        <p:spPr>
          <a:xfrm>
            <a:off x="7472633" y="2131051"/>
            <a:ext cx="3819710" cy="3475091"/>
          </a:xfrm>
          <a:prstGeom prst="rect">
            <a:avLst/>
          </a:prstGeom>
        </p:spPr>
        <p:txBody>
          <a:bodyPr/>
          <a:lstStyle/>
          <a:p>
            <a:endParaRPr lang="en-US"/>
          </a:p>
        </p:txBody>
      </p:sp>
      <p:sp>
        <p:nvSpPr>
          <p:cNvPr id="2" name="Title 1">
            <a:extLst>
              <a:ext uri="{FF2B5EF4-FFF2-40B4-BE49-F238E27FC236}">
                <a16:creationId xmlns:a16="http://schemas.microsoft.com/office/drawing/2014/main" id="{EA4E1719-1146-88AA-002D-07C4817C0DAA}"/>
              </a:ext>
            </a:extLst>
          </p:cNvPr>
          <p:cNvSpPr>
            <a:spLocks noGrp="1"/>
          </p:cNvSpPr>
          <p:nvPr>
            <p:ph type="title" hasCustomPrompt="1"/>
          </p:nvPr>
        </p:nvSpPr>
        <p:spPr>
          <a:xfrm>
            <a:off x="381000" y="396853"/>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518598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0BA74D6-D8D3-D73D-CC0E-C2CB2C99EAFD}"/>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tx2"/>
                </a:solidFill>
                <a:latin typeface="Lato" panose="020F0502020204030203" pitchFamily="34" charset="0"/>
              </a:defRPr>
            </a:lvl1pPr>
          </a:lstStyle>
          <a:p>
            <a:fld id="{F3267A39-C053-DF4D-802E-F3D8C664EB8A}" type="slidenum">
              <a:rPr lang="en-US" smtClean="0"/>
              <a:pPr/>
              <a:t>‹#›</a:t>
            </a:fld>
            <a:endParaRPr lang="en-US" dirty="0"/>
          </a:p>
        </p:txBody>
      </p:sp>
      <p:sp>
        <p:nvSpPr>
          <p:cNvPr id="5" name="Text Placeholder 2">
            <a:extLst>
              <a:ext uri="{FF2B5EF4-FFF2-40B4-BE49-F238E27FC236}">
                <a16:creationId xmlns:a16="http://schemas.microsoft.com/office/drawing/2014/main" id="{91F797F1-C7B4-DC18-95AA-B96C3E1A3725}"/>
              </a:ext>
            </a:extLst>
          </p:cNvPr>
          <p:cNvSpPr>
            <a:spLocks noGrp="1"/>
          </p:cNvSpPr>
          <p:nvPr>
            <p:ph type="body" idx="13" hasCustomPrompt="1"/>
          </p:nvPr>
        </p:nvSpPr>
        <p:spPr>
          <a:xfrm>
            <a:off x="1116654" y="2131051"/>
            <a:ext cx="6095999" cy="3475091"/>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6" name="Picture Placeholder 16">
            <a:extLst>
              <a:ext uri="{FF2B5EF4-FFF2-40B4-BE49-F238E27FC236}">
                <a16:creationId xmlns:a16="http://schemas.microsoft.com/office/drawing/2014/main" id="{4796FAA5-14CC-70FF-80C6-CB5203B26F79}"/>
              </a:ext>
            </a:extLst>
          </p:cNvPr>
          <p:cNvSpPr>
            <a:spLocks noGrp="1"/>
          </p:cNvSpPr>
          <p:nvPr>
            <p:ph type="pic" sz="quarter" idx="16"/>
          </p:nvPr>
        </p:nvSpPr>
        <p:spPr>
          <a:xfrm>
            <a:off x="7472633" y="2131051"/>
            <a:ext cx="3819710" cy="3475091"/>
          </a:xfrm>
          <a:prstGeom prst="rect">
            <a:avLst/>
          </a:prstGeom>
        </p:spPr>
        <p:txBody>
          <a:bodyPr/>
          <a:lstStyle/>
          <a:p>
            <a:endParaRPr lang="en-US"/>
          </a:p>
        </p:txBody>
      </p:sp>
      <p:sp>
        <p:nvSpPr>
          <p:cNvPr id="8" name="Title 1">
            <a:extLst>
              <a:ext uri="{FF2B5EF4-FFF2-40B4-BE49-F238E27FC236}">
                <a16:creationId xmlns:a16="http://schemas.microsoft.com/office/drawing/2014/main" id="{9BEF89A6-46EE-C0DB-4B68-B57CE761CB77}"/>
              </a:ext>
            </a:extLst>
          </p:cNvPr>
          <p:cNvSpPr>
            <a:spLocks noGrp="1"/>
          </p:cNvSpPr>
          <p:nvPr>
            <p:ph type="title" hasCustomPrompt="1"/>
          </p:nvPr>
        </p:nvSpPr>
        <p:spPr>
          <a:xfrm>
            <a:off x="381000" y="396853"/>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4018066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0DA75B7-87D2-1168-1FA7-1CFABDFE1428}"/>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tx2"/>
                </a:solidFill>
                <a:latin typeface="Lato" panose="020F0502020204030203" pitchFamily="34" charset="0"/>
              </a:defRPr>
            </a:lvl1pPr>
          </a:lstStyle>
          <a:p>
            <a:fld id="{F3267A39-C053-DF4D-802E-F3D8C664EB8A}" type="slidenum">
              <a:rPr lang="en-US" smtClean="0"/>
              <a:pPr/>
              <a:t>‹#›</a:t>
            </a:fld>
            <a:endParaRPr lang="en-US" dirty="0"/>
          </a:p>
        </p:txBody>
      </p:sp>
      <p:sp>
        <p:nvSpPr>
          <p:cNvPr id="8" name="Title 1">
            <a:extLst>
              <a:ext uri="{FF2B5EF4-FFF2-40B4-BE49-F238E27FC236}">
                <a16:creationId xmlns:a16="http://schemas.microsoft.com/office/drawing/2014/main" id="{BCEEC813-502C-9FFC-AABD-7FA0F69D6D6B}"/>
              </a:ext>
            </a:extLst>
          </p:cNvPr>
          <p:cNvSpPr>
            <a:spLocks noGrp="1"/>
          </p:cNvSpPr>
          <p:nvPr>
            <p:ph type="title" hasCustomPrompt="1"/>
          </p:nvPr>
        </p:nvSpPr>
        <p:spPr>
          <a:xfrm>
            <a:off x="381000" y="849824"/>
            <a:ext cx="11333204" cy="1147941"/>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
        <p:nvSpPr>
          <p:cNvPr id="10" name="Content Placeholder 2">
            <a:extLst>
              <a:ext uri="{FF2B5EF4-FFF2-40B4-BE49-F238E27FC236}">
                <a16:creationId xmlns:a16="http://schemas.microsoft.com/office/drawing/2014/main" id="{C5C7C6B2-36E8-11D5-837C-F5F5D1BB3F35}"/>
              </a:ext>
            </a:extLst>
          </p:cNvPr>
          <p:cNvSpPr>
            <a:spLocks noGrp="1"/>
          </p:cNvSpPr>
          <p:nvPr>
            <p:ph sz="half" idx="1" hasCustomPrompt="1"/>
          </p:nvPr>
        </p:nvSpPr>
        <p:spPr>
          <a:xfrm>
            <a:off x="6192796" y="2220212"/>
            <a:ext cx="5618204" cy="3951988"/>
          </a:xfrm>
          <a:prstGeom prst="rect">
            <a:avLst/>
          </a:prstGeom>
        </p:spPr>
        <p:txBody>
          <a:bodyPr/>
          <a:lstStyle>
            <a:lvl1pPr marL="457200" indent="-457200">
              <a:spcAft>
                <a:spcPts val="600"/>
              </a:spcAft>
              <a:buFont typeface="Arial" panose="020B0604020202020204" pitchFamily="34" charset="0"/>
              <a:buChar char="•"/>
              <a:defRPr sz="2000" baseline="0">
                <a:latin typeface="Lato" panose="020F0502020204030203" pitchFamily="34" charset="0"/>
              </a:defRPr>
            </a:lvl1pPr>
            <a:lvl2pPr>
              <a:spcAft>
                <a:spcPts val="600"/>
              </a:spcAft>
              <a:defRPr sz="2000" baseline="0">
                <a:latin typeface="Lato" panose="020F0502020204030203" pitchFamily="34" charset="0"/>
              </a:defRPr>
            </a:lvl2pPr>
            <a:lvl3pPr>
              <a:spcAft>
                <a:spcPts val="600"/>
              </a:spcAft>
              <a:defRPr sz="2000" baseline="0">
                <a:latin typeface="Lato" panose="020F0502020204030203" pitchFamily="34" charset="0"/>
              </a:defRPr>
            </a:lvl3pPr>
            <a:lvl4pPr>
              <a:spcAft>
                <a:spcPts val="600"/>
              </a:spcAft>
              <a:defRPr sz="2000" baseline="0">
                <a:latin typeface="Lato" panose="020F0502020204030203" pitchFamily="34" charset="0"/>
              </a:defRPr>
            </a:lvl4pPr>
            <a:lvl5pPr>
              <a:spcAft>
                <a:spcPts val="600"/>
              </a:spcAft>
              <a:defRPr sz="2000" baseline="0">
                <a:latin typeface="Lato" panose="020F0502020204030203" pitchFamily="34" charset="0"/>
              </a:defRPr>
            </a:lvl5pPr>
          </a:lstStyle>
          <a:p>
            <a:pPr lvl="0"/>
            <a:r>
              <a:rPr lang="en-US" dirty="0"/>
              <a:t>Bullet text: Lato; 20pt; Regular;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A36C8E0A-C509-D87C-B635-5202AF5EFECE}"/>
              </a:ext>
            </a:extLst>
          </p:cNvPr>
          <p:cNvSpPr>
            <a:spLocks noGrp="1"/>
          </p:cNvSpPr>
          <p:nvPr>
            <p:ph type="body" idx="13" hasCustomPrompt="1"/>
          </p:nvPr>
        </p:nvSpPr>
        <p:spPr>
          <a:xfrm>
            <a:off x="381000" y="2220212"/>
            <a:ext cx="5476103" cy="3951988"/>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Tree>
    <p:extLst>
      <p:ext uri="{BB962C8B-B14F-4D97-AF65-F5344CB8AC3E}">
        <p14:creationId xmlns:p14="http://schemas.microsoft.com/office/powerpoint/2010/main" val="112581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F3E012-DB90-A52F-7C4F-55B11FDB20D2}"/>
              </a:ext>
            </a:extLst>
          </p:cNvPr>
          <p:cNvSpPr>
            <a:spLocks noGrp="1"/>
          </p:cNvSpPr>
          <p:nvPr>
            <p:ph type="title" hasCustomPrompt="1"/>
          </p:nvPr>
        </p:nvSpPr>
        <p:spPr>
          <a:xfrm>
            <a:off x="285969" y="1990832"/>
            <a:ext cx="6550260" cy="2876336"/>
          </a:xfrm>
          <a:prstGeom prst="rect">
            <a:avLst/>
          </a:prstGeom>
        </p:spPr>
        <p:txBody>
          <a:bodyPr anchor="ctr" anchorCtr="0"/>
          <a:lstStyle>
            <a:lvl1pPr>
              <a:defRPr b="1" i="0" baseline="0">
                <a:latin typeface="Lato" panose="020F0502020204030203" pitchFamily="34" charset="0"/>
                <a:ea typeface="Lato" panose="020F0502020204030203" pitchFamily="34" charset="0"/>
                <a:cs typeface="Lato" panose="020F0502020204030203" pitchFamily="34" charset="0"/>
              </a:defRPr>
            </a:lvl1pPr>
          </a:lstStyle>
          <a:p>
            <a:r>
              <a:rPr lang="en-US" dirty="0"/>
              <a:t>Section Header A: </a:t>
            </a:r>
            <a:br>
              <a:rPr lang="en-US" dirty="0"/>
            </a:br>
            <a:r>
              <a:rPr lang="en-US" dirty="0"/>
              <a:t>Lato, 44pt, Bold, Black</a:t>
            </a:r>
          </a:p>
        </p:txBody>
      </p:sp>
    </p:spTree>
    <p:extLst>
      <p:ext uri="{BB962C8B-B14F-4D97-AF65-F5344CB8AC3E}">
        <p14:creationId xmlns:p14="http://schemas.microsoft.com/office/powerpoint/2010/main" val="3081370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82B53DF-B5DC-4F98-3774-90E569642172}"/>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3" name="Content Placeholder 2">
            <a:extLst>
              <a:ext uri="{FF2B5EF4-FFF2-40B4-BE49-F238E27FC236}">
                <a16:creationId xmlns:a16="http://schemas.microsoft.com/office/drawing/2014/main" id="{1B98E53F-3544-B00E-9A4A-F63CD8BA4B2E}"/>
              </a:ext>
            </a:extLst>
          </p:cNvPr>
          <p:cNvSpPr>
            <a:spLocks noGrp="1"/>
          </p:cNvSpPr>
          <p:nvPr>
            <p:ph sz="half" idx="1" hasCustomPrompt="1"/>
          </p:nvPr>
        </p:nvSpPr>
        <p:spPr>
          <a:xfrm>
            <a:off x="6192796" y="1759226"/>
            <a:ext cx="5618204" cy="4403035"/>
          </a:xfrm>
          <a:prstGeom prst="rect">
            <a:avLst/>
          </a:prstGeom>
        </p:spPr>
        <p:txBody>
          <a:bodyPr/>
          <a:lstStyle>
            <a:lvl1pPr marL="457200" indent="-457200">
              <a:spcAft>
                <a:spcPts val="600"/>
              </a:spcAft>
              <a:buFont typeface="Arial" panose="020B0604020202020204" pitchFamily="34" charset="0"/>
              <a:buChar char="•"/>
              <a:defRPr sz="2000" baseline="0">
                <a:latin typeface="Lato" panose="020F0502020204030203" pitchFamily="34" charset="0"/>
              </a:defRPr>
            </a:lvl1pPr>
            <a:lvl2pPr>
              <a:spcAft>
                <a:spcPts val="600"/>
              </a:spcAft>
              <a:defRPr sz="2000" baseline="0">
                <a:latin typeface="Lato" panose="020F0502020204030203" pitchFamily="34" charset="0"/>
              </a:defRPr>
            </a:lvl2pPr>
            <a:lvl3pPr>
              <a:spcAft>
                <a:spcPts val="600"/>
              </a:spcAft>
              <a:defRPr sz="2000" baseline="0">
                <a:latin typeface="Lato" panose="020F0502020204030203" pitchFamily="34" charset="0"/>
              </a:defRPr>
            </a:lvl3pPr>
            <a:lvl4pPr>
              <a:spcAft>
                <a:spcPts val="600"/>
              </a:spcAft>
              <a:defRPr sz="2000" baseline="0">
                <a:latin typeface="Lato" panose="020F0502020204030203" pitchFamily="34" charset="0"/>
              </a:defRPr>
            </a:lvl4pPr>
            <a:lvl5pPr>
              <a:spcAft>
                <a:spcPts val="600"/>
              </a:spcAft>
              <a:defRPr sz="2000" baseline="0">
                <a:latin typeface="Lato" panose="020F0502020204030203" pitchFamily="34" charset="0"/>
              </a:defRPr>
            </a:lvl5pPr>
          </a:lstStyle>
          <a:p>
            <a:pPr lvl="0"/>
            <a:r>
              <a:rPr lang="en-US" dirty="0"/>
              <a:t>Bullet text: Lato; 20pt; Regular;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F207AE68-F6CD-D1E4-4EBD-A09BF1C81146}"/>
              </a:ext>
            </a:extLst>
          </p:cNvPr>
          <p:cNvSpPr>
            <a:spLocks noGrp="1"/>
          </p:cNvSpPr>
          <p:nvPr>
            <p:ph type="body" idx="13" hasCustomPrompt="1"/>
          </p:nvPr>
        </p:nvSpPr>
        <p:spPr>
          <a:xfrm>
            <a:off x="381000" y="1759226"/>
            <a:ext cx="5476103" cy="4403035"/>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5" name="Title 1">
            <a:extLst>
              <a:ext uri="{FF2B5EF4-FFF2-40B4-BE49-F238E27FC236}">
                <a16:creationId xmlns:a16="http://schemas.microsoft.com/office/drawing/2014/main" id="{716EBE3C-6D43-D00B-1250-9CB476791E01}"/>
              </a:ext>
            </a:extLst>
          </p:cNvPr>
          <p:cNvSpPr>
            <a:spLocks noGrp="1"/>
          </p:cNvSpPr>
          <p:nvPr>
            <p:ph type="title" hasCustomPrompt="1"/>
          </p:nvPr>
        </p:nvSpPr>
        <p:spPr>
          <a:xfrm>
            <a:off x="381000" y="396854"/>
            <a:ext cx="11333204" cy="1143712"/>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Tree>
    <p:extLst>
      <p:ext uri="{BB962C8B-B14F-4D97-AF65-F5344CB8AC3E}">
        <p14:creationId xmlns:p14="http://schemas.microsoft.com/office/powerpoint/2010/main" val="4078395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12-Al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F858B-1738-33A3-F1FA-EB6ACE5052D3}"/>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11" name="Text Placeholder 2">
            <a:extLst>
              <a:ext uri="{FF2B5EF4-FFF2-40B4-BE49-F238E27FC236}">
                <a16:creationId xmlns:a16="http://schemas.microsoft.com/office/drawing/2014/main" id="{BCC4003E-036C-8CF9-39E0-065AA56453AE}"/>
              </a:ext>
            </a:extLst>
          </p:cNvPr>
          <p:cNvSpPr>
            <a:spLocks noGrp="1"/>
          </p:cNvSpPr>
          <p:nvPr>
            <p:ph type="body" idx="1" hasCustomPrompt="1"/>
          </p:nvPr>
        </p:nvSpPr>
        <p:spPr>
          <a:xfrm>
            <a:off x="831761" y="2323955"/>
            <a:ext cx="5105400" cy="823912"/>
          </a:xfrm>
          <a:prstGeom prst="rect">
            <a:avLst/>
          </a:prstGeom>
        </p:spPr>
        <p:txBody>
          <a:bodyPr anchor="t" anchorCtr="0"/>
          <a:lstStyle>
            <a:lvl1pPr marL="0" indent="0">
              <a:buNone/>
              <a:defRPr sz="2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12" name="Text Placeholder 2">
            <a:extLst>
              <a:ext uri="{FF2B5EF4-FFF2-40B4-BE49-F238E27FC236}">
                <a16:creationId xmlns:a16="http://schemas.microsoft.com/office/drawing/2014/main" id="{CD442D38-BDEC-A514-2ABF-DC67BF88582D}"/>
              </a:ext>
            </a:extLst>
          </p:cNvPr>
          <p:cNvSpPr>
            <a:spLocks noGrp="1"/>
          </p:cNvSpPr>
          <p:nvPr>
            <p:ph type="body" idx="14" hasCustomPrompt="1"/>
          </p:nvPr>
        </p:nvSpPr>
        <p:spPr>
          <a:xfrm>
            <a:off x="831761" y="3252452"/>
            <a:ext cx="5105400" cy="2620314"/>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13" name="Text Placeholder 2">
            <a:extLst>
              <a:ext uri="{FF2B5EF4-FFF2-40B4-BE49-F238E27FC236}">
                <a16:creationId xmlns:a16="http://schemas.microsoft.com/office/drawing/2014/main" id="{22917223-EB49-1496-F47F-EF721873F9F7}"/>
              </a:ext>
            </a:extLst>
          </p:cNvPr>
          <p:cNvSpPr>
            <a:spLocks noGrp="1"/>
          </p:cNvSpPr>
          <p:nvPr>
            <p:ph type="body" idx="15" hasCustomPrompt="1"/>
          </p:nvPr>
        </p:nvSpPr>
        <p:spPr>
          <a:xfrm>
            <a:off x="6356798" y="2323955"/>
            <a:ext cx="5105400" cy="823912"/>
          </a:xfrm>
          <a:prstGeom prst="rect">
            <a:avLst/>
          </a:prstGeom>
        </p:spPr>
        <p:txBody>
          <a:bodyPr anchor="t" anchorCtr="0"/>
          <a:lstStyle>
            <a:lvl1pPr marL="0" indent="0">
              <a:buNone/>
              <a:defRPr sz="20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14" name="Text Placeholder 2">
            <a:extLst>
              <a:ext uri="{FF2B5EF4-FFF2-40B4-BE49-F238E27FC236}">
                <a16:creationId xmlns:a16="http://schemas.microsoft.com/office/drawing/2014/main" id="{18FEBBDE-6E8D-947C-5F27-37E9B09F9AEE}"/>
              </a:ext>
            </a:extLst>
          </p:cNvPr>
          <p:cNvSpPr>
            <a:spLocks noGrp="1"/>
          </p:cNvSpPr>
          <p:nvPr>
            <p:ph type="body" idx="16" hasCustomPrompt="1"/>
          </p:nvPr>
        </p:nvSpPr>
        <p:spPr>
          <a:xfrm>
            <a:off x="6356798" y="3252452"/>
            <a:ext cx="5105400" cy="2620314"/>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2" name="Title 1">
            <a:extLst>
              <a:ext uri="{FF2B5EF4-FFF2-40B4-BE49-F238E27FC236}">
                <a16:creationId xmlns:a16="http://schemas.microsoft.com/office/drawing/2014/main" id="{83A91FDA-A7DD-2CF2-38D2-4F403E0FA437}"/>
              </a:ext>
            </a:extLst>
          </p:cNvPr>
          <p:cNvSpPr>
            <a:spLocks noGrp="1"/>
          </p:cNvSpPr>
          <p:nvPr>
            <p:ph type="title" hasCustomPrompt="1"/>
          </p:nvPr>
        </p:nvSpPr>
        <p:spPr>
          <a:xfrm>
            <a:off x="381000" y="476336"/>
            <a:ext cx="10723606"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Tree>
    <p:extLst>
      <p:ext uri="{BB962C8B-B14F-4D97-AF65-F5344CB8AC3E}">
        <p14:creationId xmlns:p14="http://schemas.microsoft.com/office/powerpoint/2010/main" val="1037777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12-Alt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F858B-1738-33A3-F1FA-EB6ACE5052D3}"/>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3" name="Text Placeholder 2">
            <a:extLst>
              <a:ext uri="{FF2B5EF4-FFF2-40B4-BE49-F238E27FC236}">
                <a16:creationId xmlns:a16="http://schemas.microsoft.com/office/drawing/2014/main" id="{EFF8EC0E-1F4B-EDE3-52C9-8D7F040D3344}"/>
              </a:ext>
            </a:extLst>
          </p:cNvPr>
          <p:cNvSpPr>
            <a:spLocks noGrp="1"/>
          </p:cNvSpPr>
          <p:nvPr>
            <p:ph type="body" idx="1" hasCustomPrompt="1"/>
          </p:nvPr>
        </p:nvSpPr>
        <p:spPr>
          <a:xfrm>
            <a:off x="831761" y="2323955"/>
            <a:ext cx="5105400" cy="823912"/>
          </a:xfrm>
          <a:prstGeom prst="rect">
            <a:avLst/>
          </a:prstGeom>
        </p:spPr>
        <p:txBody>
          <a:bodyPr anchor="t" anchorCtr="0"/>
          <a:lstStyle>
            <a:lvl1pPr marL="0" indent="0">
              <a:buNone/>
              <a:defRPr sz="2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4" name="Text Placeholder 2">
            <a:extLst>
              <a:ext uri="{FF2B5EF4-FFF2-40B4-BE49-F238E27FC236}">
                <a16:creationId xmlns:a16="http://schemas.microsoft.com/office/drawing/2014/main" id="{7E4C5312-E079-7E40-A8F3-5C47987D2142}"/>
              </a:ext>
            </a:extLst>
          </p:cNvPr>
          <p:cNvSpPr>
            <a:spLocks noGrp="1"/>
          </p:cNvSpPr>
          <p:nvPr>
            <p:ph type="body" idx="14" hasCustomPrompt="1"/>
          </p:nvPr>
        </p:nvSpPr>
        <p:spPr>
          <a:xfrm>
            <a:off x="831761" y="3252452"/>
            <a:ext cx="5105400" cy="2620314"/>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5" name="Text Placeholder 2">
            <a:extLst>
              <a:ext uri="{FF2B5EF4-FFF2-40B4-BE49-F238E27FC236}">
                <a16:creationId xmlns:a16="http://schemas.microsoft.com/office/drawing/2014/main" id="{B39493FE-E877-D2FD-D105-6C0F3EE6777F}"/>
              </a:ext>
            </a:extLst>
          </p:cNvPr>
          <p:cNvSpPr>
            <a:spLocks noGrp="1"/>
          </p:cNvSpPr>
          <p:nvPr>
            <p:ph type="body" idx="15" hasCustomPrompt="1"/>
          </p:nvPr>
        </p:nvSpPr>
        <p:spPr>
          <a:xfrm>
            <a:off x="6356798" y="2323955"/>
            <a:ext cx="5105400" cy="823912"/>
          </a:xfrm>
          <a:prstGeom prst="rect">
            <a:avLst/>
          </a:prstGeom>
        </p:spPr>
        <p:txBody>
          <a:bodyPr anchor="t" anchorCtr="0"/>
          <a:lstStyle>
            <a:lvl1pPr marL="0" indent="0">
              <a:buNone/>
              <a:defRPr sz="20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6" name="Text Placeholder 2">
            <a:extLst>
              <a:ext uri="{FF2B5EF4-FFF2-40B4-BE49-F238E27FC236}">
                <a16:creationId xmlns:a16="http://schemas.microsoft.com/office/drawing/2014/main" id="{666D5D7A-8CAC-473F-50BA-EFC1F749E35D}"/>
              </a:ext>
            </a:extLst>
          </p:cNvPr>
          <p:cNvSpPr>
            <a:spLocks noGrp="1"/>
          </p:cNvSpPr>
          <p:nvPr>
            <p:ph type="body" idx="16" hasCustomPrompt="1"/>
          </p:nvPr>
        </p:nvSpPr>
        <p:spPr>
          <a:xfrm>
            <a:off x="6356798" y="3252452"/>
            <a:ext cx="5105400" cy="2620314"/>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8" name="Title 1">
            <a:extLst>
              <a:ext uri="{FF2B5EF4-FFF2-40B4-BE49-F238E27FC236}">
                <a16:creationId xmlns:a16="http://schemas.microsoft.com/office/drawing/2014/main" id="{46B5DC3A-9961-3A77-225B-47C84C049475}"/>
              </a:ext>
            </a:extLst>
          </p:cNvPr>
          <p:cNvSpPr>
            <a:spLocks noGrp="1"/>
          </p:cNvSpPr>
          <p:nvPr>
            <p:ph type="title" hasCustomPrompt="1"/>
          </p:nvPr>
        </p:nvSpPr>
        <p:spPr>
          <a:xfrm>
            <a:off x="381000" y="476336"/>
            <a:ext cx="10723606"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Tree>
    <p:extLst>
      <p:ext uri="{BB962C8B-B14F-4D97-AF65-F5344CB8AC3E}">
        <p14:creationId xmlns:p14="http://schemas.microsoft.com/office/powerpoint/2010/main" val="2936375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537D5D-419B-AEC6-3DC8-19251F56624F}"/>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8" name="Title 1">
            <a:extLst>
              <a:ext uri="{FF2B5EF4-FFF2-40B4-BE49-F238E27FC236}">
                <a16:creationId xmlns:a16="http://schemas.microsoft.com/office/drawing/2014/main" id="{406558F1-1206-E6CC-606E-CE444EA5C9BA}"/>
              </a:ext>
            </a:extLst>
          </p:cNvPr>
          <p:cNvSpPr>
            <a:spLocks noGrp="1"/>
          </p:cNvSpPr>
          <p:nvPr>
            <p:ph type="title" hasCustomPrompt="1"/>
          </p:nvPr>
        </p:nvSpPr>
        <p:spPr>
          <a:xfrm>
            <a:off x="381000" y="550095"/>
            <a:ext cx="5015248"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a:t>
            </a:r>
            <a:br>
              <a:rPr lang="en-US" dirty="0"/>
            </a:br>
            <a:r>
              <a:rPr lang="en-US" dirty="0"/>
              <a:t>Black </a:t>
            </a:r>
          </a:p>
        </p:txBody>
      </p:sp>
      <p:sp>
        <p:nvSpPr>
          <p:cNvPr id="9" name="Text Placeholder 2">
            <a:extLst>
              <a:ext uri="{FF2B5EF4-FFF2-40B4-BE49-F238E27FC236}">
                <a16:creationId xmlns:a16="http://schemas.microsoft.com/office/drawing/2014/main" id="{F71B0221-425E-FCE3-6C83-C291F4017D8D}"/>
              </a:ext>
            </a:extLst>
          </p:cNvPr>
          <p:cNvSpPr>
            <a:spLocks noGrp="1"/>
          </p:cNvSpPr>
          <p:nvPr>
            <p:ph type="body" idx="13" hasCustomPrompt="1"/>
          </p:nvPr>
        </p:nvSpPr>
        <p:spPr>
          <a:xfrm>
            <a:off x="371061" y="2087218"/>
            <a:ext cx="5156915" cy="4479800"/>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Tree>
    <p:extLst>
      <p:ext uri="{BB962C8B-B14F-4D97-AF65-F5344CB8AC3E}">
        <p14:creationId xmlns:p14="http://schemas.microsoft.com/office/powerpoint/2010/main" val="3185581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601D130-3CDA-05D4-98B6-06958E12115F}"/>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tx2"/>
                </a:solidFill>
                <a:latin typeface="Lato" panose="020F0502020204030203" pitchFamily="34" charset="0"/>
              </a:defRPr>
            </a:lvl1pPr>
          </a:lstStyle>
          <a:p>
            <a:fld id="{F3267A39-C053-DF4D-802E-F3D8C664EB8A}" type="slidenum">
              <a:rPr lang="en-US" smtClean="0"/>
              <a:pPr/>
              <a:t>‹#›</a:t>
            </a:fld>
            <a:endParaRPr lang="en-US" dirty="0"/>
          </a:p>
        </p:txBody>
      </p:sp>
      <p:sp>
        <p:nvSpPr>
          <p:cNvPr id="8" name="Title 1">
            <a:extLst>
              <a:ext uri="{FF2B5EF4-FFF2-40B4-BE49-F238E27FC236}">
                <a16:creationId xmlns:a16="http://schemas.microsoft.com/office/drawing/2014/main" id="{2FEBCCB7-61EA-4195-7AF5-179E31234224}"/>
              </a:ext>
            </a:extLst>
          </p:cNvPr>
          <p:cNvSpPr>
            <a:spLocks noGrp="1"/>
          </p:cNvSpPr>
          <p:nvPr>
            <p:ph type="title" hasCustomPrompt="1"/>
          </p:nvPr>
        </p:nvSpPr>
        <p:spPr>
          <a:xfrm>
            <a:off x="381000" y="550095"/>
            <a:ext cx="7436476"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
        <p:nvSpPr>
          <p:cNvPr id="9" name="Text Placeholder 2">
            <a:extLst>
              <a:ext uri="{FF2B5EF4-FFF2-40B4-BE49-F238E27FC236}">
                <a16:creationId xmlns:a16="http://schemas.microsoft.com/office/drawing/2014/main" id="{38709D9D-BA3B-295B-3187-C7CE634F2344}"/>
              </a:ext>
            </a:extLst>
          </p:cNvPr>
          <p:cNvSpPr>
            <a:spLocks noGrp="1"/>
          </p:cNvSpPr>
          <p:nvPr>
            <p:ph type="body" idx="13" hasCustomPrompt="1"/>
          </p:nvPr>
        </p:nvSpPr>
        <p:spPr>
          <a:xfrm>
            <a:off x="381000" y="2289785"/>
            <a:ext cx="6753896" cy="4167901"/>
          </a:xfrm>
          <a:prstGeom prst="rect">
            <a:avLst/>
          </a:prstGeom>
        </p:spPr>
        <p:txBody>
          <a:bodyPr/>
          <a:lstStyle>
            <a:lvl1pPr marL="0" indent="0">
              <a:buNone/>
              <a:defRPr sz="200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Tree>
    <p:extLst>
      <p:ext uri="{BB962C8B-B14F-4D97-AF65-F5344CB8AC3E}">
        <p14:creationId xmlns:p14="http://schemas.microsoft.com/office/powerpoint/2010/main" val="748273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BDD25F5-2F35-E4A0-A8CE-54387B3AA14A}"/>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8" name="Text Placeholder 2">
            <a:extLst>
              <a:ext uri="{FF2B5EF4-FFF2-40B4-BE49-F238E27FC236}">
                <a16:creationId xmlns:a16="http://schemas.microsoft.com/office/drawing/2014/main" id="{2912CA25-C1A8-5AB7-96FA-0381DB7EF1A0}"/>
              </a:ext>
            </a:extLst>
          </p:cNvPr>
          <p:cNvSpPr>
            <a:spLocks noGrp="1"/>
          </p:cNvSpPr>
          <p:nvPr>
            <p:ph type="body" idx="1" hasCustomPrompt="1"/>
          </p:nvPr>
        </p:nvSpPr>
        <p:spPr>
          <a:xfrm>
            <a:off x="831761" y="2015842"/>
            <a:ext cx="5105400" cy="823912"/>
          </a:xfrm>
          <a:prstGeom prst="rect">
            <a:avLst/>
          </a:prstGeom>
        </p:spPr>
        <p:txBody>
          <a:bodyPr anchor="t" anchorCtr="0"/>
          <a:lstStyle>
            <a:lvl1pPr marL="0" indent="0">
              <a:buNone/>
              <a:defRPr sz="2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9" name="Text Placeholder 2">
            <a:extLst>
              <a:ext uri="{FF2B5EF4-FFF2-40B4-BE49-F238E27FC236}">
                <a16:creationId xmlns:a16="http://schemas.microsoft.com/office/drawing/2014/main" id="{62943AFC-15F2-2E8D-A738-B79F98DD543E}"/>
              </a:ext>
            </a:extLst>
          </p:cNvPr>
          <p:cNvSpPr>
            <a:spLocks noGrp="1"/>
          </p:cNvSpPr>
          <p:nvPr>
            <p:ph type="body" idx="14" hasCustomPrompt="1"/>
          </p:nvPr>
        </p:nvSpPr>
        <p:spPr>
          <a:xfrm>
            <a:off x="831761" y="2944339"/>
            <a:ext cx="5105400" cy="3217922"/>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10" name="Text Placeholder 2">
            <a:extLst>
              <a:ext uri="{FF2B5EF4-FFF2-40B4-BE49-F238E27FC236}">
                <a16:creationId xmlns:a16="http://schemas.microsoft.com/office/drawing/2014/main" id="{81531D61-5C29-5427-886C-4F80F349D691}"/>
              </a:ext>
            </a:extLst>
          </p:cNvPr>
          <p:cNvSpPr>
            <a:spLocks noGrp="1"/>
          </p:cNvSpPr>
          <p:nvPr>
            <p:ph type="body" idx="15" hasCustomPrompt="1"/>
          </p:nvPr>
        </p:nvSpPr>
        <p:spPr>
          <a:xfrm>
            <a:off x="6356798" y="2015842"/>
            <a:ext cx="5105400" cy="823912"/>
          </a:xfrm>
          <a:prstGeom prst="rect">
            <a:avLst/>
          </a:prstGeom>
        </p:spPr>
        <p:txBody>
          <a:bodyPr anchor="t" anchorCtr="0"/>
          <a:lstStyle>
            <a:lvl1pPr marL="0" indent="0">
              <a:buNone/>
              <a:defRPr sz="20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11" name="Text Placeholder 2">
            <a:extLst>
              <a:ext uri="{FF2B5EF4-FFF2-40B4-BE49-F238E27FC236}">
                <a16:creationId xmlns:a16="http://schemas.microsoft.com/office/drawing/2014/main" id="{B2E9423A-9F99-AD35-0E50-A501817917FA}"/>
              </a:ext>
            </a:extLst>
          </p:cNvPr>
          <p:cNvSpPr>
            <a:spLocks noGrp="1"/>
          </p:cNvSpPr>
          <p:nvPr>
            <p:ph type="body" idx="16" hasCustomPrompt="1"/>
          </p:nvPr>
        </p:nvSpPr>
        <p:spPr>
          <a:xfrm>
            <a:off x="6356798" y="2944339"/>
            <a:ext cx="5105400" cy="3217922"/>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12" name="Title 1">
            <a:extLst>
              <a:ext uri="{FF2B5EF4-FFF2-40B4-BE49-F238E27FC236}">
                <a16:creationId xmlns:a16="http://schemas.microsoft.com/office/drawing/2014/main" id="{67EBEDE9-D219-51FE-C805-C243FF026F6E}"/>
              </a:ext>
            </a:extLst>
          </p:cNvPr>
          <p:cNvSpPr>
            <a:spLocks noGrp="1"/>
          </p:cNvSpPr>
          <p:nvPr>
            <p:ph type="title" hasCustomPrompt="1"/>
          </p:nvPr>
        </p:nvSpPr>
        <p:spPr>
          <a:xfrm>
            <a:off x="347869" y="476336"/>
            <a:ext cx="11496261"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Tree>
    <p:extLst>
      <p:ext uri="{BB962C8B-B14F-4D97-AF65-F5344CB8AC3E}">
        <p14:creationId xmlns:p14="http://schemas.microsoft.com/office/powerpoint/2010/main" val="3176857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BDD25F5-2F35-E4A0-A8CE-54387B3AA14A}"/>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3" name="Text Placeholder 2">
            <a:extLst>
              <a:ext uri="{FF2B5EF4-FFF2-40B4-BE49-F238E27FC236}">
                <a16:creationId xmlns:a16="http://schemas.microsoft.com/office/drawing/2014/main" id="{99B49FDC-0A22-EFF8-0D5A-4C356D9CB445}"/>
              </a:ext>
            </a:extLst>
          </p:cNvPr>
          <p:cNvSpPr>
            <a:spLocks noGrp="1"/>
          </p:cNvSpPr>
          <p:nvPr>
            <p:ph type="body" idx="1" hasCustomPrompt="1"/>
          </p:nvPr>
        </p:nvSpPr>
        <p:spPr>
          <a:xfrm>
            <a:off x="831761" y="2015842"/>
            <a:ext cx="5105400" cy="823912"/>
          </a:xfrm>
          <a:prstGeom prst="rect">
            <a:avLst/>
          </a:prstGeom>
        </p:spPr>
        <p:txBody>
          <a:bodyPr anchor="t" anchorCtr="0"/>
          <a:lstStyle>
            <a:lvl1pPr marL="0" indent="0">
              <a:buNone/>
              <a:defRPr sz="2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4" name="Text Placeholder 2">
            <a:extLst>
              <a:ext uri="{FF2B5EF4-FFF2-40B4-BE49-F238E27FC236}">
                <a16:creationId xmlns:a16="http://schemas.microsoft.com/office/drawing/2014/main" id="{BC997E7C-92BB-8C7C-2F28-A54CCD327A07}"/>
              </a:ext>
            </a:extLst>
          </p:cNvPr>
          <p:cNvSpPr>
            <a:spLocks noGrp="1"/>
          </p:cNvSpPr>
          <p:nvPr>
            <p:ph type="body" idx="14" hasCustomPrompt="1"/>
          </p:nvPr>
        </p:nvSpPr>
        <p:spPr>
          <a:xfrm>
            <a:off x="831761" y="2944339"/>
            <a:ext cx="5105400" cy="3217922"/>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5" name="Text Placeholder 2">
            <a:extLst>
              <a:ext uri="{FF2B5EF4-FFF2-40B4-BE49-F238E27FC236}">
                <a16:creationId xmlns:a16="http://schemas.microsoft.com/office/drawing/2014/main" id="{0834C9AF-C764-FAEF-78A2-30BC56A0FD8E}"/>
              </a:ext>
            </a:extLst>
          </p:cNvPr>
          <p:cNvSpPr>
            <a:spLocks noGrp="1"/>
          </p:cNvSpPr>
          <p:nvPr>
            <p:ph type="body" idx="15" hasCustomPrompt="1"/>
          </p:nvPr>
        </p:nvSpPr>
        <p:spPr>
          <a:xfrm>
            <a:off x="6356798" y="2015842"/>
            <a:ext cx="5105400" cy="823912"/>
          </a:xfrm>
          <a:prstGeom prst="rect">
            <a:avLst/>
          </a:prstGeom>
        </p:spPr>
        <p:txBody>
          <a:bodyPr anchor="t" anchorCtr="0"/>
          <a:lstStyle>
            <a:lvl1pPr marL="0" indent="0">
              <a:buNone/>
              <a:defRPr sz="20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White or Orange</a:t>
            </a:r>
          </a:p>
        </p:txBody>
      </p:sp>
      <p:sp>
        <p:nvSpPr>
          <p:cNvPr id="6" name="Text Placeholder 2">
            <a:extLst>
              <a:ext uri="{FF2B5EF4-FFF2-40B4-BE49-F238E27FC236}">
                <a16:creationId xmlns:a16="http://schemas.microsoft.com/office/drawing/2014/main" id="{6E8A0869-4D0D-8F3B-5AA4-4399DC64EA4B}"/>
              </a:ext>
            </a:extLst>
          </p:cNvPr>
          <p:cNvSpPr>
            <a:spLocks noGrp="1"/>
          </p:cNvSpPr>
          <p:nvPr>
            <p:ph type="body" idx="16" hasCustomPrompt="1"/>
          </p:nvPr>
        </p:nvSpPr>
        <p:spPr>
          <a:xfrm>
            <a:off x="6356798" y="2944339"/>
            <a:ext cx="5105400" cy="3217922"/>
          </a:xfrm>
          <a:prstGeom prst="rect">
            <a:avLst/>
          </a:prstGeom>
        </p:spPr>
        <p:txBody>
          <a:bodyPr/>
          <a:lstStyle>
            <a:lvl1pPr marL="0" indent="0">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White</a:t>
            </a:r>
          </a:p>
        </p:txBody>
      </p:sp>
      <p:sp>
        <p:nvSpPr>
          <p:cNvPr id="8" name="Title 1">
            <a:extLst>
              <a:ext uri="{FF2B5EF4-FFF2-40B4-BE49-F238E27FC236}">
                <a16:creationId xmlns:a16="http://schemas.microsoft.com/office/drawing/2014/main" id="{9BA4FD82-3F44-E880-FFB6-002537771E2B}"/>
              </a:ext>
            </a:extLst>
          </p:cNvPr>
          <p:cNvSpPr>
            <a:spLocks noGrp="1"/>
          </p:cNvSpPr>
          <p:nvPr>
            <p:ph type="title" hasCustomPrompt="1"/>
          </p:nvPr>
        </p:nvSpPr>
        <p:spPr>
          <a:xfrm>
            <a:off x="347869" y="476336"/>
            <a:ext cx="11496261" cy="1325563"/>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White or Orange</a:t>
            </a:r>
          </a:p>
        </p:txBody>
      </p:sp>
    </p:spTree>
    <p:extLst>
      <p:ext uri="{BB962C8B-B14F-4D97-AF65-F5344CB8AC3E}">
        <p14:creationId xmlns:p14="http://schemas.microsoft.com/office/powerpoint/2010/main" val="239791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BDD25F5-2F35-E4A0-A8CE-54387B3AA14A}"/>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6" name="Title 1">
            <a:extLst>
              <a:ext uri="{FF2B5EF4-FFF2-40B4-BE49-F238E27FC236}">
                <a16:creationId xmlns:a16="http://schemas.microsoft.com/office/drawing/2014/main" id="{6206565B-BBE0-29BC-8DCC-4BF688194188}"/>
              </a:ext>
            </a:extLst>
          </p:cNvPr>
          <p:cNvSpPr>
            <a:spLocks noGrp="1"/>
          </p:cNvSpPr>
          <p:nvPr>
            <p:ph type="title" hasCustomPrompt="1"/>
          </p:nvPr>
        </p:nvSpPr>
        <p:spPr>
          <a:xfrm>
            <a:off x="734197" y="2766218"/>
            <a:ext cx="10723606" cy="1325563"/>
          </a:xfrm>
          <a:prstGeom prst="rect">
            <a:avLst/>
          </a:prstGeom>
        </p:spPr>
        <p:txBody>
          <a:bodyPr/>
          <a:lstStyle>
            <a:lvl1pPr algn="ctr">
              <a:defRPr sz="44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BREAK: LATO; 44PT; BOLD; </a:t>
            </a:r>
            <a:br>
              <a:rPr lang="en-US" dirty="0"/>
            </a:br>
            <a:r>
              <a:rPr lang="en-US" dirty="0"/>
              <a:t>WHITE OR ORANGE; ALL CAPS</a:t>
            </a:r>
          </a:p>
        </p:txBody>
      </p:sp>
    </p:spTree>
    <p:extLst>
      <p:ext uri="{BB962C8B-B14F-4D97-AF65-F5344CB8AC3E}">
        <p14:creationId xmlns:p14="http://schemas.microsoft.com/office/powerpoint/2010/main" val="3745547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eak1-Al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BDD25F5-2F35-E4A0-A8CE-54387B3AA14A}"/>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2" name="Title 1">
            <a:extLst>
              <a:ext uri="{FF2B5EF4-FFF2-40B4-BE49-F238E27FC236}">
                <a16:creationId xmlns:a16="http://schemas.microsoft.com/office/drawing/2014/main" id="{0E34E28A-116E-AA04-DCCE-9146B01C8582}"/>
              </a:ext>
            </a:extLst>
          </p:cNvPr>
          <p:cNvSpPr>
            <a:spLocks noGrp="1"/>
          </p:cNvSpPr>
          <p:nvPr>
            <p:ph type="title" hasCustomPrompt="1"/>
          </p:nvPr>
        </p:nvSpPr>
        <p:spPr>
          <a:xfrm>
            <a:off x="734197" y="2766218"/>
            <a:ext cx="10723606" cy="1325563"/>
          </a:xfrm>
          <a:prstGeom prst="rect">
            <a:avLst/>
          </a:prstGeom>
        </p:spPr>
        <p:txBody>
          <a:bodyPr/>
          <a:lstStyle>
            <a:lvl1pPr algn="ctr">
              <a:defRPr sz="44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BREAK: LATO; 44PT; BOLD; </a:t>
            </a:r>
            <a:br>
              <a:rPr lang="en-US" dirty="0"/>
            </a:br>
            <a:r>
              <a:rPr lang="en-US" dirty="0"/>
              <a:t>WHITE OR ORANGE; ALL CAPS</a:t>
            </a:r>
          </a:p>
        </p:txBody>
      </p:sp>
    </p:spTree>
    <p:extLst>
      <p:ext uri="{BB962C8B-B14F-4D97-AF65-F5344CB8AC3E}">
        <p14:creationId xmlns:p14="http://schemas.microsoft.com/office/powerpoint/2010/main" val="2150453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You-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F18F34-0486-3D9E-11A0-846F99662E90}"/>
              </a:ext>
            </a:extLst>
          </p:cNvPr>
          <p:cNvSpPr>
            <a:spLocks noGrp="1"/>
          </p:cNvSpPr>
          <p:nvPr>
            <p:ph type="title" hasCustomPrompt="1"/>
          </p:nvPr>
        </p:nvSpPr>
        <p:spPr>
          <a:xfrm>
            <a:off x="5268036" y="2384278"/>
            <a:ext cx="6923964" cy="2335103"/>
          </a:xfrm>
          <a:prstGeom prst="rect">
            <a:avLst/>
          </a:prstGeom>
        </p:spPr>
        <p:txBody>
          <a:bodyPr anchor="ctr" anchorCtr="0"/>
          <a:lstStyle>
            <a:lvl1pPr algn="ctr">
              <a:defRPr sz="60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END TEXT: LATO; 60PT.; BOLD; WHITE OR ORANGE; ALL CAPS</a:t>
            </a:r>
          </a:p>
        </p:txBody>
      </p:sp>
    </p:spTree>
    <p:extLst>
      <p:ext uri="{BB962C8B-B14F-4D97-AF65-F5344CB8AC3E}">
        <p14:creationId xmlns:p14="http://schemas.microsoft.com/office/powerpoint/2010/main" val="382012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1B625B-6C61-1CF8-379F-CCCF3C24B54D}"/>
              </a:ext>
            </a:extLst>
          </p:cNvPr>
          <p:cNvSpPr>
            <a:spLocks noGrp="1"/>
          </p:cNvSpPr>
          <p:nvPr>
            <p:ph type="title" hasCustomPrompt="1"/>
          </p:nvPr>
        </p:nvSpPr>
        <p:spPr>
          <a:xfrm>
            <a:off x="8254312" y="2140508"/>
            <a:ext cx="3828831" cy="2876336"/>
          </a:xfrm>
          <a:prstGeom prst="rect">
            <a:avLst/>
          </a:prstGeom>
        </p:spPr>
        <p:txBody>
          <a:bodyPr anchor="ctr" anchorCtr="0"/>
          <a:lstStyle>
            <a:lvl1pPr>
              <a:defRPr b="1" i="0" baseline="0">
                <a:latin typeface="Lato" panose="020F0502020204030203" pitchFamily="34" charset="0"/>
                <a:ea typeface="Lato" panose="020F0502020204030203" pitchFamily="34" charset="0"/>
                <a:cs typeface="Lato" panose="020F0502020204030203" pitchFamily="34" charset="0"/>
              </a:defRPr>
            </a:lvl1pPr>
          </a:lstStyle>
          <a:p>
            <a:r>
              <a:rPr lang="en-US" dirty="0"/>
              <a:t>Section Header B: Lato, 44pt, Bold, Black </a:t>
            </a:r>
          </a:p>
        </p:txBody>
      </p:sp>
    </p:spTree>
    <p:extLst>
      <p:ext uri="{BB962C8B-B14F-4D97-AF65-F5344CB8AC3E}">
        <p14:creationId xmlns:p14="http://schemas.microsoft.com/office/powerpoint/2010/main" val="1073588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ynamic2-Alt1-MOD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1A5A03E-0DB7-16A1-3BD2-7281AC4E71FE}"/>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8" name="Title 1">
            <a:extLst>
              <a:ext uri="{FF2B5EF4-FFF2-40B4-BE49-F238E27FC236}">
                <a16:creationId xmlns:a16="http://schemas.microsoft.com/office/drawing/2014/main" id="{999C980A-3FFF-281C-35E8-82B9019BD648}"/>
              </a:ext>
            </a:extLst>
          </p:cNvPr>
          <p:cNvSpPr>
            <a:spLocks noGrp="1"/>
          </p:cNvSpPr>
          <p:nvPr>
            <p:ph type="title" hasCustomPrompt="1"/>
          </p:nvPr>
        </p:nvSpPr>
        <p:spPr>
          <a:xfrm>
            <a:off x="381000" y="373341"/>
            <a:ext cx="7212496" cy="1078888"/>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a:t>
            </a:r>
          </a:p>
        </p:txBody>
      </p:sp>
      <p:sp>
        <p:nvSpPr>
          <p:cNvPr id="9" name="Text Placeholder 2">
            <a:extLst>
              <a:ext uri="{FF2B5EF4-FFF2-40B4-BE49-F238E27FC236}">
                <a16:creationId xmlns:a16="http://schemas.microsoft.com/office/drawing/2014/main" id="{C7FDB406-4536-444A-F2D1-A5C2E7503612}"/>
              </a:ext>
            </a:extLst>
          </p:cNvPr>
          <p:cNvSpPr>
            <a:spLocks noGrp="1"/>
          </p:cNvSpPr>
          <p:nvPr>
            <p:ph type="body" idx="13" hasCustomPrompt="1"/>
          </p:nvPr>
        </p:nvSpPr>
        <p:spPr>
          <a:xfrm>
            <a:off x="380999" y="1749287"/>
            <a:ext cx="5715001" cy="3738843"/>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11" name="Text Placeholder 2">
            <a:extLst>
              <a:ext uri="{FF2B5EF4-FFF2-40B4-BE49-F238E27FC236}">
                <a16:creationId xmlns:a16="http://schemas.microsoft.com/office/drawing/2014/main" id="{F3F8045A-B704-BDB4-5909-1FAF38C8E033}"/>
              </a:ext>
            </a:extLst>
          </p:cNvPr>
          <p:cNvSpPr>
            <a:spLocks noGrp="1"/>
          </p:cNvSpPr>
          <p:nvPr>
            <p:ph type="body" idx="21" hasCustomPrompt="1"/>
          </p:nvPr>
        </p:nvSpPr>
        <p:spPr>
          <a:xfrm>
            <a:off x="7166080" y="5488130"/>
            <a:ext cx="3953610" cy="1078887"/>
          </a:xfrm>
          <a:prstGeom prst="rect">
            <a:avLst/>
          </a:prstGeom>
        </p:spPr>
        <p:txBody>
          <a:bodyPr/>
          <a:lstStyle>
            <a:lvl1pPr marL="0" indent="0" algn="ctr">
              <a:buNone/>
              <a:defRPr sz="1600" b="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Regular, White</a:t>
            </a:r>
          </a:p>
        </p:txBody>
      </p:sp>
      <p:sp>
        <p:nvSpPr>
          <p:cNvPr id="2" name="Text Placeholder 2">
            <a:extLst>
              <a:ext uri="{FF2B5EF4-FFF2-40B4-BE49-F238E27FC236}">
                <a16:creationId xmlns:a16="http://schemas.microsoft.com/office/drawing/2014/main" id="{ED95C6E4-A411-5A11-CA52-A0604391BF7A}"/>
              </a:ext>
            </a:extLst>
          </p:cNvPr>
          <p:cNvSpPr>
            <a:spLocks noGrp="1"/>
          </p:cNvSpPr>
          <p:nvPr>
            <p:ph type="body" idx="20" hasCustomPrompt="1"/>
          </p:nvPr>
        </p:nvSpPr>
        <p:spPr>
          <a:xfrm>
            <a:off x="8042020" y="4830149"/>
            <a:ext cx="2201731" cy="425969"/>
          </a:xfrm>
          <a:prstGeom prst="rect">
            <a:avLst/>
          </a:prstGeom>
        </p:spPr>
        <p:txBody>
          <a:bodyPr/>
          <a:lstStyle>
            <a:lvl1pPr marL="0" indent="0" algn="ctr">
              <a:buNone/>
              <a:defRPr sz="16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Bold, Orange</a:t>
            </a:r>
          </a:p>
        </p:txBody>
      </p:sp>
    </p:spTree>
    <p:extLst>
      <p:ext uri="{BB962C8B-B14F-4D97-AF65-F5344CB8AC3E}">
        <p14:creationId xmlns:p14="http://schemas.microsoft.com/office/powerpoint/2010/main" val="2712581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ynamic1-Alt3-CONTAI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9E321CD-CDC6-EBB9-8C83-6579DBC2E535}"/>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15" name="Text Placeholder 2">
            <a:extLst>
              <a:ext uri="{FF2B5EF4-FFF2-40B4-BE49-F238E27FC236}">
                <a16:creationId xmlns:a16="http://schemas.microsoft.com/office/drawing/2014/main" id="{BAA18399-F987-0DE6-B503-8BAF7FCF5596}"/>
              </a:ext>
            </a:extLst>
          </p:cNvPr>
          <p:cNvSpPr>
            <a:spLocks noGrp="1"/>
          </p:cNvSpPr>
          <p:nvPr>
            <p:ph type="body" idx="17" hasCustomPrompt="1"/>
          </p:nvPr>
        </p:nvSpPr>
        <p:spPr>
          <a:xfrm>
            <a:off x="381001" y="5036024"/>
            <a:ext cx="2444086" cy="1408879"/>
          </a:xfrm>
          <a:prstGeom prst="rect">
            <a:avLst/>
          </a:prstGeom>
        </p:spPr>
        <p:txBody>
          <a:bodyPr/>
          <a:lstStyle>
            <a:lvl1pPr marL="0" indent="0">
              <a:buNone/>
              <a:defRPr sz="1600" b="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Regular, White</a:t>
            </a:r>
          </a:p>
        </p:txBody>
      </p:sp>
      <p:sp>
        <p:nvSpPr>
          <p:cNvPr id="22" name="Text Placeholder 2">
            <a:extLst>
              <a:ext uri="{FF2B5EF4-FFF2-40B4-BE49-F238E27FC236}">
                <a16:creationId xmlns:a16="http://schemas.microsoft.com/office/drawing/2014/main" id="{450E5024-488E-D6ED-B8C0-C7FE298187CB}"/>
              </a:ext>
            </a:extLst>
          </p:cNvPr>
          <p:cNvSpPr>
            <a:spLocks noGrp="1"/>
          </p:cNvSpPr>
          <p:nvPr>
            <p:ph type="body" idx="19" hasCustomPrompt="1"/>
          </p:nvPr>
        </p:nvSpPr>
        <p:spPr>
          <a:xfrm>
            <a:off x="3315267" y="5036024"/>
            <a:ext cx="2444086" cy="1408879"/>
          </a:xfrm>
          <a:prstGeom prst="rect">
            <a:avLst/>
          </a:prstGeom>
        </p:spPr>
        <p:txBody>
          <a:bodyPr/>
          <a:lstStyle>
            <a:lvl1pPr marL="0" indent="0">
              <a:buNone/>
              <a:defRPr sz="1600" b="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Regular, White</a:t>
            </a:r>
          </a:p>
        </p:txBody>
      </p:sp>
      <p:sp>
        <p:nvSpPr>
          <p:cNvPr id="24" name="Text Placeholder 2">
            <a:extLst>
              <a:ext uri="{FF2B5EF4-FFF2-40B4-BE49-F238E27FC236}">
                <a16:creationId xmlns:a16="http://schemas.microsoft.com/office/drawing/2014/main" id="{A7DF5E29-BAA0-1BFB-8078-57749A91820D}"/>
              </a:ext>
            </a:extLst>
          </p:cNvPr>
          <p:cNvSpPr>
            <a:spLocks noGrp="1"/>
          </p:cNvSpPr>
          <p:nvPr>
            <p:ph type="body" idx="21" hasCustomPrompt="1"/>
          </p:nvPr>
        </p:nvSpPr>
        <p:spPr>
          <a:xfrm>
            <a:off x="6263182" y="5036024"/>
            <a:ext cx="2444086" cy="1408879"/>
          </a:xfrm>
          <a:prstGeom prst="rect">
            <a:avLst/>
          </a:prstGeom>
        </p:spPr>
        <p:txBody>
          <a:bodyPr/>
          <a:lstStyle>
            <a:lvl1pPr marL="0" indent="0">
              <a:buNone/>
              <a:defRPr sz="1600" b="0" baseline="0">
                <a:solidFill>
                  <a:schemeClr val="bg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Regular, White</a:t>
            </a:r>
          </a:p>
        </p:txBody>
      </p:sp>
      <p:sp>
        <p:nvSpPr>
          <p:cNvPr id="2" name="Title 1">
            <a:extLst>
              <a:ext uri="{FF2B5EF4-FFF2-40B4-BE49-F238E27FC236}">
                <a16:creationId xmlns:a16="http://schemas.microsoft.com/office/drawing/2014/main" id="{FC498B03-849B-097C-8F33-B6809C71B865}"/>
              </a:ext>
            </a:extLst>
          </p:cNvPr>
          <p:cNvSpPr>
            <a:spLocks noGrp="1"/>
          </p:cNvSpPr>
          <p:nvPr>
            <p:ph type="title" hasCustomPrompt="1"/>
          </p:nvPr>
        </p:nvSpPr>
        <p:spPr>
          <a:xfrm>
            <a:off x="381000" y="413097"/>
            <a:ext cx="6224516" cy="1008200"/>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a:t>
            </a:r>
          </a:p>
        </p:txBody>
      </p:sp>
      <p:sp>
        <p:nvSpPr>
          <p:cNvPr id="3" name="Text Placeholder 2">
            <a:extLst>
              <a:ext uri="{FF2B5EF4-FFF2-40B4-BE49-F238E27FC236}">
                <a16:creationId xmlns:a16="http://schemas.microsoft.com/office/drawing/2014/main" id="{585FBF3F-0FDB-5CF8-28D7-9D46F6C84841}"/>
              </a:ext>
            </a:extLst>
          </p:cNvPr>
          <p:cNvSpPr>
            <a:spLocks noGrp="1"/>
          </p:cNvSpPr>
          <p:nvPr>
            <p:ph type="body" idx="13" hasCustomPrompt="1"/>
          </p:nvPr>
        </p:nvSpPr>
        <p:spPr>
          <a:xfrm>
            <a:off x="371060" y="1540565"/>
            <a:ext cx="6234455" cy="1888436"/>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4" name="Text Placeholder 2">
            <a:extLst>
              <a:ext uri="{FF2B5EF4-FFF2-40B4-BE49-F238E27FC236}">
                <a16:creationId xmlns:a16="http://schemas.microsoft.com/office/drawing/2014/main" id="{6E0C9C7E-DAB2-D29D-BDBF-1804E8710CE2}"/>
              </a:ext>
            </a:extLst>
          </p:cNvPr>
          <p:cNvSpPr>
            <a:spLocks noGrp="1"/>
          </p:cNvSpPr>
          <p:nvPr>
            <p:ph type="body" idx="14" hasCustomPrompt="1"/>
          </p:nvPr>
        </p:nvSpPr>
        <p:spPr>
          <a:xfrm>
            <a:off x="381001" y="4378043"/>
            <a:ext cx="2444086" cy="425969"/>
          </a:xfrm>
          <a:prstGeom prst="rect">
            <a:avLst/>
          </a:prstGeom>
        </p:spPr>
        <p:txBody>
          <a:bodyPr/>
          <a:lstStyle>
            <a:lvl1pPr marL="0" indent="0">
              <a:buNone/>
              <a:defRPr sz="16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Bold, Orange</a:t>
            </a:r>
          </a:p>
        </p:txBody>
      </p:sp>
      <p:sp>
        <p:nvSpPr>
          <p:cNvPr id="5" name="Text Placeholder 2">
            <a:extLst>
              <a:ext uri="{FF2B5EF4-FFF2-40B4-BE49-F238E27FC236}">
                <a16:creationId xmlns:a16="http://schemas.microsoft.com/office/drawing/2014/main" id="{F8599357-9A3C-1648-ED97-ED9DD37030EB}"/>
              </a:ext>
            </a:extLst>
          </p:cNvPr>
          <p:cNvSpPr>
            <a:spLocks noGrp="1"/>
          </p:cNvSpPr>
          <p:nvPr>
            <p:ph type="body" idx="18" hasCustomPrompt="1"/>
          </p:nvPr>
        </p:nvSpPr>
        <p:spPr>
          <a:xfrm>
            <a:off x="3315267" y="4378043"/>
            <a:ext cx="2444086" cy="425969"/>
          </a:xfrm>
          <a:prstGeom prst="rect">
            <a:avLst/>
          </a:prstGeom>
        </p:spPr>
        <p:txBody>
          <a:bodyPr/>
          <a:lstStyle>
            <a:lvl1pPr marL="0" indent="0">
              <a:buNone/>
              <a:defRPr sz="16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Bold, Orange</a:t>
            </a:r>
          </a:p>
        </p:txBody>
      </p:sp>
      <p:sp>
        <p:nvSpPr>
          <p:cNvPr id="6" name="Text Placeholder 2">
            <a:extLst>
              <a:ext uri="{FF2B5EF4-FFF2-40B4-BE49-F238E27FC236}">
                <a16:creationId xmlns:a16="http://schemas.microsoft.com/office/drawing/2014/main" id="{DFCCE582-B674-4BE6-4FE6-F3456903C73A}"/>
              </a:ext>
            </a:extLst>
          </p:cNvPr>
          <p:cNvSpPr>
            <a:spLocks noGrp="1"/>
          </p:cNvSpPr>
          <p:nvPr>
            <p:ph type="body" idx="20" hasCustomPrompt="1"/>
          </p:nvPr>
        </p:nvSpPr>
        <p:spPr>
          <a:xfrm>
            <a:off x="6263182" y="4378043"/>
            <a:ext cx="2444086" cy="425969"/>
          </a:xfrm>
          <a:prstGeom prst="rect">
            <a:avLst/>
          </a:prstGeom>
        </p:spPr>
        <p:txBody>
          <a:bodyPr/>
          <a:lstStyle>
            <a:lvl1pPr marL="0" indent="0">
              <a:buNone/>
              <a:defRPr sz="1600" b="1" i="0" baseline="0">
                <a:solidFill>
                  <a:srgbClr val="F89834"/>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Lato, 16 pt, Bold, Orange</a:t>
            </a:r>
          </a:p>
        </p:txBody>
      </p:sp>
    </p:spTree>
    <p:extLst>
      <p:ext uri="{BB962C8B-B14F-4D97-AF65-F5344CB8AC3E}">
        <p14:creationId xmlns:p14="http://schemas.microsoft.com/office/powerpoint/2010/main" val="3186799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ynamic3-Alt5-L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D8BF625-96D4-786C-1645-1B3C7C51FB76}"/>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4" name="Title 1">
            <a:extLst>
              <a:ext uri="{FF2B5EF4-FFF2-40B4-BE49-F238E27FC236}">
                <a16:creationId xmlns:a16="http://schemas.microsoft.com/office/drawing/2014/main" id="{97B9DDB9-718A-FC7B-41CB-36FEB3BB2AE3}"/>
              </a:ext>
            </a:extLst>
          </p:cNvPr>
          <p:cNvSpPr>
            <a:spLocks noGrp="1"/>
          </p:cNvSpPr>
          <p:nvPr>
            <p:ph type="title" hasCustomPrompt="1"/>
          </p:nvPr>
        </p:nvSpPr>
        <p:spPr>
          <a:xfrm>
            <a:off x="381000" y="413097"/>
            <a:ext cx="7355114" cy="1008200"/>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a:t>
            </a:r>
          </a:p>
        </p:txBody>
      </p:sp>
      <p:sp>
        <p:nvSpPr>
          <p:cNvPr id="5" name="Text Placeholder 2">
            <a:extLst>
              <a:ext uri="{FF2B5EF4-FFF2-40B4-BE49-F238E27FC236}">
                <a16:creationId xmlns:a16="http://schemas.microsoft.com/office/drawing/2014/main" id="{D26295F8-964E-1F7E-373A-9F48E66D8CE5}"/>
              </a:ext>
            </a:extLst>
          </p:cNvPr>
          <p:cNvSpPr>
            <a:spLocks noGrp="1"/>
          </p:cNvSpPr>
          <p:nvPr>
            <p:ph type="body" idx="13" hasCustomPrompt="1"/>
          </p:nvPr>
        </p:nvSpPr>
        <p:spPr>
          <a:xfrm>
            <a:off x="368642" y="1550504"/>
            <a:ext cx="5482772" cy="5028871"/>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Tree>
    <p:extLst>
      <p:ext uri="{BB962C8B-B14F-4D97-AF65-F5344CB8AC3E}">
        <p14:creationId xmlns:p14="http://schemas.microsoft.com/office/powerpoint/2010/main" val="222204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33D10284-D56D-95F3-2904-D21F0C5531A1}"/>
              </a:ext>
            </a:extLst>
          </p:cNvPr>
          <p:cNvSpPr>
            <a:spLocks noGrp="1"/>
          </p:cNvSpPr>
          <p:nvPr>
            <p:ph type="sldNum" idx="12"/>
          </p:nvPr>
        </p:nvSpPr>
        <p:spPr>
          <a:xfrm>
            <a:off x="10031603" y="6392400"/>
            <a:ext cx="1983200" cy="420800"/>
          </a:xfrm>
          <a:prstGeom prst="rect">
            <a:avLst/>
          </a:prstGeom>
        </p:spPr>
        <p:txBody>
          <a:bodyPr/>
          <a:lstStyle>
            <a:lvl1pPr>
              <a:defRPr>
                <a:solidFill>
                  <a:srgbClr val="005298"/>
                </a:solidFill>
              </a:defRPr>
            </a:lvl1pPr>
          </a:lstStyle>
          <a:p>
            <a:fld id="{00000000-1234-1234-1234-123412341234}" type="slidenum">
              <a:rPr lang="en" b="1" smtClean="0">
                <a:latin typeface="Lato" panose="020F0502020204030203" pitchFamily="34" charset="0"/>
                <a:ea typeface="Lato" panose="020F0502020204030203" pitchFamily="34" charset="0"/>
                <a:cs typeface="Lato" panose="020F0502020204030203" pitchFamily="34" charset="0"/>
              </a:rPr>
              <a:pPr/>
              <a:t>‹#›</a:t>
            </a:fld>
            <a:endParaRPr lang="en"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469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2D3628D-AFF3-085B-124A-6301C6BFEF48}"/>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a:t>
            </a:fld>
            <a:endParaRPr lang="en-US" dirty="0"/>
          </a:p>
        </p:txBody>
      </p:sp>
      <p:sp>
        <p:nvSpPr>
          <p:cNvPr id="7" name="Title 1">
            <a:extLst>
              <a:ext uri="{FF2B5EF4-FFF2-40B4-BE49-F238E27FC236}">
                <a16:creationId xmlns:a16="http://schemas.microsoft.com/office/drawing/2014/main" id="{42B75CF0-4995-AF76-E3B8-99CE13A1EB84}"/>
              </a:ext>
            </a:extLst>
          </p:cNvPr>
          <p:cNvSpPr>
            <a:spLocks noGrp="1"/>
          </p:cNvSpPr>
          <p:nvPr>
            <p:ph type="title" hasCustomPrompt="1"/>
          </p:nvPr>
        </p:nvSpPr>
        <p:spPr>
          <a:xfrm>
            <a:off x="381000" y="290984"/>
            <a:ext cx="9516762" cy="808767"/>
          </a:xfrm>
          <a:prstGeom prst="rect">
            <a:avLst/>
          </a:prstGeom>
        </p:spPr>
        <p:txBody>
          <a:bodyPr/>
          <a:lstStyle>
            <a:lvl1pPr>
              <a:defRPr sz="32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Lato, 32pt, Bold, White</a:t>
            </a:r>
          </a:p>
        </p:txBody>
      </p:sp>
      <p:sp>
        <p:nvSpPr>
          <p:cNvPr id="9" name="Text Placeholder 2">
            <a:extLst>
              <a:ext uri="{FF2B5EF4-FFF2-40B4-BE49-F238E27FC236}">
                <a16:creationId xmlns:a16="http://schemas.microsoft.com/office/drawing/2014/main" id="{FAA21BCF-BA8B-D54F-2861-234264BFB97B}"/>
              </a:ext>
            </a:extLst>
          </p:cNvPr>
          <p:cNvSpPr>
            <a:spLocks noGrp="1"/>
          </p:cNvSpPr>
          <p:nvPr>
            <p:ph type="body" idx="13" hasCustomPrompt="1"/>
          </p:nvPr>
        </p:nvSpPr>
        <p:spPr>
          <a:xfrm>
            <a:off x="1207873" y="2289821"/>
            <a:ext cx="9776254" cy="3246006"/>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Font: Lato, 20pt, Regular, Black</a:t>
            </a:r>
          </a:p>
        </p:txBody>
      </p:sp>
    </p:spTree>
    <p:extLst>
      <p:ext uri="{BB962C8B-B14F-4D97-AF65-F5344CB8AC3E}">
        <p14:creationId xmlns:p14="http://schemas.microsoft.com/office/powerpoint/2010/main" val="211207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95C7-AE8D-F54A-0DF6-E3D7982B45A6}"/>
              </a:ext>
            </a:extLst>
          </p:cNvPr>
          <p:cNvSpPr>
            <a:spLocks noGrp="1"/>
          </p:cNvSpPr>
          <p:nvPr>
            <p:ph type="title" hasCustomPrompt="1"/>
          </p:nvPr>
        </p:nvSpPr>
        <p:spPr>
          <a:xfrm>
            <a:off x="381000" y="396823"/>
            <a:ext cx="8973065"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
        <p:nvSpPr>
          <p:cNvPr id="3" name="Content Placeholder 2">
            <a:extLst>
              <a:ext uri="{FF2B5EF4-FFF2-40B4-BE49-F238E27FC236}">
                <a16:creationId xmlns:a16="http://schemas.microsoft.com/office/drawing/2014/main" id="{4C90B238-3CF4-8E82-6825-F729FE3ADFA6}"/>
              </a:ext>
            </a:extLst>
          </p:cNvPr>
          <p:cNvSpPr>
            <a:spLocks noGrp="1"/>
          </p:cNvSpPr>
          <p:nvPr>
            <p:ph sz="half" idx="1" hasCustomPrompt="1"/>
          </p:nvPr>
        </p:nvSpPr>
        <p:spPr>
          <a:xfrm>
            <a:off x="6192796" y="2141540"/>
            <a:ext cx="5618204" cy="3246006"/>
          </a:xfrm>
          <a:prstGeom prst="rect">
            <a:avLst/>
          </a:prstGeom>
        </p:spPr>
        <p:txBody>
          <a:bodyPr/>
          <a:lstStyle>
            <a:lvl1pPr marL="457200" indent="-457200">
              <a:spcAft>
                <a:spcPts val="600"/>
              </a:spcAft>
              <a:buFont typeface="Arial" panose="020B0604020202020204" pitchFamily="34" charset="0"/>
              <a:buChar char="•"/>
              <a:defRPr sz="2000" baseline="0">
                <a:latin typeface="Lato" panose="020F0502020204030203" pitchFamily="34" charset="0"/>
              </a:defRPr>
            </a:lvl1pPr>
            <a:lvl2pPr>
              <a:spcAft>
                <a:spcPts val="600"/>
              </a:spcAft>
              <a:defRPr sz="2000" baseline="0">
                <a:latin typeface="Lato" panose="020F0502020204030203" pitchFamily="34" charset="0"/>
              </a:defRPr>
            </a:lvl2pPr>
            <a:lvl3pPr>
              <a:spcAft>
                <a:spcPts val="600"/>
              </a:spcAft>
              <a:defRPr sz="2000" baseline="0">
                <a:latin typeface="Lato" panose="020F0502020204030203" pitchFamily="34" charset="0"/>
              </a:defRPr>
            </a:lvl3pPr>
            <a:lvl4pPr>
              <a:spcAft>
                <a:spcPts val="600"/>
              </a:spcAft>
              <a:defRPr sz="2000" baseline="0">
                <a:latin typeface="Lato" panose="020F0502020204030203" pitchFamily="34" charset="0"/>
              </a:defRPr>
            </a:lvl4pPr>
            <a:lvl5pPr>
              <a:spcAft>
                <a:spcPts val="600"/>
              </a:spcAft>
              <a:defRPr sz="2000" baseline="0">
                <a:latin typeface="Lato" panose="020F0502020204030203" pitchFamily="34" charset="0"/>
              </a:defRPr>
            </a:lvl5pPr>
          </a:lstStyle>
          <a:p>
            <a:pPr lvl="0"/>
            <a:r>
              <a:rPr lang="en-US" dirty="0"/>
              <a:t>Bullet text: Lato, 20pt, Regular,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189FA49C-B7E4-7567-DFE1-6F2BF334D404}"/>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tx2"/>
                </a:solidFill>
                <a:latin typeface="Lato" panose="020F0502020204030203" pitchFamily="34" charset="0"/>
              </a:defRPr>
            </a:lvl1pPr>
          </a:lstStyle>
          <a:p>
            <a:fld id="{8DE7CC25-E81A-9E48-BB01-1CCA6F90A5F0}" type="slidenum">
              <a:rPr lang="en-US" smtClean="0"/>
              <a:pPr/>
              <a:t>‹#›</a:t>
            </a:fld>
            <a:endParaRPr lang="en-US" dirty="0"/>
          </a:p>
        </p:txBody>
      </p:sp>
      <p:sp>
        <p:nvSpPr>
          <p:cNvPr id="10" name="Text Placeholder 2">
            <a:extLst>
              <a:ext uri="{FF2B5EF4-FFF2-40B4-BE49-F238E27FC236}">
                <a16:creationId xmlns:a16="http://schemas.microsoft.com/office/drawing/2014/main" id="{E108B111-34D1-553E-4D6A-19B3AB92488D}"/>
              </a:ext>
            </a:extLst>
          </p:cNvPr>
          <p:cNvSpPr>
            <a:spLocks noGrp="1"/>
          </p:cNvSpPr>
          <p:nvPr>
            <p:ph type="body" idx="13" hasCustomPrompt="1"/>
          </p:nvPr>
        </p:nvSpPr>
        <p:spPr>
          <a:xfrm>
            <a:off x="381000" y="2141540"/>
            <a:ext cx="5476103" cy="3246006"/>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Tree>
    <p:extLst>
      <p:ext uri="{BB962C8B-B14F-4D97-AF65-F5344CB8AC3E}">
        <p14:creationId xmlns:p14="http://schemas.microsoft.com/office/powerpoint/2010/main" val="1959685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0E208C1F-FE37-CA8B-D811-F49D202C9F00}"/>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9A9E2E0E-A3C9-2849-A906-9D02945D027A}" type="slidenum">
              <a:rPr lang="en-US" smtClean="0"/>
              <a:pPr/>
              <a:t>‹#›</a:t>
            </a:fld>
            <a:endParaRPr lang="en-US" dirty="0"/>
          </a:p>
        </p:txBody>
      </p:sp>
      <p:sp>
        <p:nvSpPr>
          <p:cNvPr id="9" name="Text Placeholder 2">
            <a:extLst>
              <a:ext uri="{FF2B5EF4-FFF2-40B4-BE49-F238E27FC236}">
                <a16:creationId xmlns:a16="http://schemas.microsoft.com/office/drawing/2014/main" id="{0C996FE7-C345-99BD-2F4C-8E74306D7830}"/>
              </a:ext>
            </a:extLst>
          </p:cNvPr>
          <p:cNvSpPr>
            <a:spLocks noGrp="1"/>
          </p:cNvSpPr>
          <p:nvPr>
            <p:ph type="body" idx="1" hasCustomPrompt="1"/>
          </p:nvPr>
        </p:nvSpPr>
        <p:spPr>
          <a:xfrm>
            <a:off x="381000" y="1953252"/>
            <a:ext cx="7243119" cy="521591"/>
          </a:xfrm>
          <a:prstGeom prst="rect">
            <a:avLst/>
          </a:prstGeom>
        </p:spPr>
        <p:txBody>
          <a:bodyPr anchor="t" anchorCtr="0"/>
          <a:lstStyle>
            <a:lvl1pPr marL="0" indent="0">
              <a:buNone/>
              <a:defRPr sz="20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Blue, Orange, or Black</a:t>
            </a:r>
          </a:p>
        </p:txBody>
      </p:sp>
      <p:sp>
        <p:nvSpPr>
          <p:cNvPr id="10" name="Title 1">
            <a:extLst>
              <a:ext uri="{FF2B5EF4-FFF2-40B4-BE49-F238E27FC236}">
                <a16:creationId xmlns:a16="http://schemas.microsoft.com/office/drawing/2014/main" id="{C279B7F3-9A80-22CF-9E21-257336B4C142}"/>
              </a:ext>
            </a:extLst>
          </p:cNvPr>
          <p:cNvSpPr>
            <a:spLocks noGrp="1"/>
          </p:cNvSpPr>
          <p:nvPr>
            <p:ph type="title" hasCustomPrompt="1"/>
          </p:nvPr>
        </p:nvSpPr>
        <p:spPr>
          <a:xfrm>
            <a:off x="381000" y="396853"/>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
        <p:nvSpPr>
          <p:cNvPr id="11" name="Text Placeholder 2">
            <a:extLst>
              <a:ext uri="{FF2B5EF4-FFF2-40B4-BE49-F238E27FC236}">
                <a16:creationId xmlns:a16="http://schemas.microsoft.com/office/drawing/2014/main" id="{92021146-7F63-9643-9D7F-067C539EDC90}"/>
              </a:ext>
            </a:extLst>
          </p:cNvPr>
          <p:cNvSpPr>
            <a:spLocks noGrp="1"/>
          </p:cNvSpPr>
          <p:nvPr>
            <p:ph type="body" idx="14" hasCustomPrompt="1"/>
          </p:nvPr>
        </p:nvSpPr>
        <p:spPr>
          <a:xfrm>
            <a:off x="381000" y="2623930"/>
            <a:ext cx="7243119" cy="3503825"/>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 pt, Regular, Black</a:t>
            </a:r>
          </a:p>
        </p:txBody>
      </p:sp>
      <p:sp>
        <p:nvSpPr>
          <p:cNvPr id="12" name="Text Placeholder 2">
            <a:extLst>
              <a:ext uri="{FF2B5EF4-FFF2-40B4-BE49-F238E27FC236}">
                <a16:creationId xmlns:a16="http://schemas.microsoft.com/office/drawing/2014/main" id="{4DAED37F-650A-0DC4-2046-422012BDC0B6}"/>
              </a:ext>
            </a:extLst>
          </p:cNvPr>
          <p:cNvSpPr>
            <a:spLocks noGrp="1"/>
          </p:cNvSpPr>
          <p:nvPr>
            <p:ph type="body" idx="15" hasCustomPrompt="1"/>
          </p:nvPr>
        </p:nvSpPr>
        <p:spPr>
          <a:xfrm>
            <a:off x="7991290" y="5209236"/>
            <a:ext cx="3819710" cy="451335"/>
          </a:xfrm>
          <a:prstGeom prst="rect">
            <a:avLst/>
          </a:prstGeom>
        </p:spPr>
        <p:txBody>
          <a:bodyPr/>
          <a:lstStyle>
            <a:lvl1pPr marL="0" indent="0">
              <a:buNone/>
              <a:defRPr sz="1200" b="0" i="1" baseline="0">
                <a:solidFill>
                  <a:schemeClr val="bg1">
                    <a:lumMod val="50000"/>
                  </a:schemeClr>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Caption text: Lato, 12pt, Italic, Gray</a:t>
            </a:r>
          </a:p>
        </p:txBody>
      </p:sp>
      <p:sp>
        <p:nvSpPr>
          <p:cNvPr id="14" name="Picture Placeholder 16">
            <a:extLst>
              <a:ext uri="{FF2B5EF4-FFF2-40B4-BE49-F238E27FC236}">
                <a16:creationId xmlns:a16="http://schemas.microsoft.com/office/drawing/2014/main" id="{DB38D864-CC51-AEBE-C97C-3D29EE7AC870}"/>
              </a:ext>
            </a:extLst>
          </p:cNvPr>
          <p:cNvSpPr>
            <a:spLocks noGrp="1"/>
          </p:cNvSpPr>
          <p:nvPr>
            <p:ph type="pic" sz="quarter" idx="16"/>
          </p:nvPr>
        </p:nvSpPr>
        <p:spPr>
          <a:xfrm>
            <a:off x="7991290" y="1953252"/>
            <a:ext cx="3819710" cy="3025148"/>
          </a:xfrm>
          <a:prstGeom prst="rect">
            <a:avLst/>
          </a:prstGeom>
        </p:spPr>
        <p:txBody>
          <a:bodyPr/>
          <a:lstStyle/>
          <a:p>
            <a:endParaRPr lang="en-US"/>
          </a:p>
        </p:txBody>
      </p:sp>
    </p:spTree>
    <p:extLst>
      <p:ext uri="{BB962C8B-B14F-4D97-AF65-F5344CB8AC3E}">
        <p14:creationId xmlns:p14="http://schemas.microsoft.com/office/powerpoint/2010/main" val="195362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7FAD20-72BD-3625-65E1-499476BA9768}"/>
              </a:ext>
            </a:extLst>
          </p:cNvPr>
          <p:cNvSpPr>
            <a:spLocks noGrp="1"/>
          </p:cNvSpPr>
          <p:nvPr>
            <p:ph type="body" idx="1" hasCustomPrompt="1"/>
          </p:nvPr>
        </p:nvSpPr>
        <p:spPr>
          <a:xfrm>
            <a:off x="381000" y="2323955"/>
            <a:ext cx="7243119" cy="823912"/>
          </a:xfrm>
          <a:prstGeom prst="rect">
            <a:avLst/>
          </a:prstGeom>
        </p:spPr>
        <p:txBody>
          <a:bodyPr anchor="t" anchorCtr="0"/>
          <a:lstStyle>
            <a:lvl1pPr marL="0" indent="0">
              <a:buNone/>
              <a:defRPr sz="20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Blue, Orange, or Black</a:t>
            </a:r>
          </a:p>
        </p:txBody>
      </p:sp>
      <p:sp>
        <p:nvSpPr>
          <p:cNvPr id="10" name="Title 1">
            <a:extLst>
              <a:ext uri="{FF2B5EF4-FFF2-40B4-BE49-F238E27FC236}">
                <a16:creationId xmlns:a16="http://schemas.microsoft.com/office/drawing/2014/main" id="{9998409F-5E22-150E-6BD6-F2BA4FD61528}"/>
              </a:ext>
            </a:extLst>
          </p:cNvPr>
          <p:cNvSpPr>
            <a:spLocks noGrp="1"/>
          </p:cNvSpPr>
          <p:nvPr>
            <p:ph type="title" hasCustomPrompt="1"/>
          </p:nvPr>
        </p:nvSpPr>
        <p:spPr>
          <a:xfrm>
            <a:off x="381000" y="678105"/>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
        <p:nvSpPr>
          <p:cNvPr id="12" name="Text Placeholder 2">
            <a:extLst>
              <a:ext uri="{FF2B5EF4-FFF2-40B4-BE49-F238E27FC236}">
                <a16:creationId xmlns:a16="http://schemas.microsoft.com/office/drawing/2014/main" id="{C0A2754F-FA39-75DB-0D40-236405C76D83}"/>
              </a:ext>
            </a:extLst>
          </p:cNvPr>
          <p:cNvSpPr>
            <a:spLocks noGrp="1"/>
          </p:cNvSpPr>
          <p:nvPr>
            <p:ph type="body" idx="14" hasCustomPrompt="1"/>
          </p:nvPr>
        </p:nvSpPr>
        <p:spPr>
          <a:xfrm>
            <a:off x="381000" y="3252452"/>
            <a:ext cx="7243119" cy="3246006"/>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13" name="Slide Number Placeholder 5">
            <a:extLst>
              <a:ext uri="{FF2B5EF4-FFF2-40B4-BE49-F238E27FC236}">
                <a16:creationId xmlns:a16="http://schemas.microsoft.com/office/drawing/2014/main" id="{0E208C1F-FE37-CA8B-D811-F49D202C9F00}"/>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9A9E2E0E-A3C9-2849-A906-9D02945D027A}" type="slidenum">
              <a:rPr lang="en-US" smtClean="0"/>
              <a:pPr/>
              <a:t>‹#›</a:t>
            </a:fld>
            <a:endParaRPr lang="en-US" dirty="0"/>
          </a:p>
        </p:txBody>
      </p:sp>
      <p:sp>
        <p:nvSpPr>
          <p:cNvPr id="18" name="Picture Placeholder 16">
            <a:extLst>
              <a:ext uri="{FF2B5EF4-FFF2-40B4-BE49-F238E27FC236}">
                <a16:creationId xmlns:a16="http://schemas.microsoft.com/office/drawing/2014/main" id="{7A04FE46-C6D3-82F8-5EAA-C36DD3E158A0}"/>
              </a:ext>
            </a:extLst>
          </p:cNvPr>
          <p:cNvSpPr>
            <a:spLocks noGrp="1"/>
          </p:cNvSpPr>
          <p:nvPr>
            <p:ph type="pic" sz="quarter" idx="16"/>
          </p:nvPr>
        </p:nvSpPr>
        <p:spPr>
          <a:xfrm>
            <a:off x="7991290" y="2614207"/>
            <a:ext cx="3819710" cy="3025148"/>
          </a:xfrm>
          <a:prstGeom prst="rect">
            <a:avLst/>
          </a:prstGeom>
        </p:spPr>
        <p:txBody>
          <a:bodyPr/>
          <a:lstStyle/>
          <a:p>
            <a:endParaRPr lang="en-US"/>
          </a:p>
        </p:txBody>
      </p:sp>
    </p:spTree>
    <p:extLst>
      <p:ext uri="{BB962C8B-B14F-4D97-AF65-F5344CB8AC3E}">
        <p14:creationId xmlns:p14="http://schemas.microsoft.com/office/powerpoint/2010/main" val="29257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F35B5332-58A0-D30C-65A7-185C1C0A6BD5}"/>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9A9E2E0E-A3C9-2849-A906-9D02945D027A}" type="slidenum">
              <a:rPr lang="en-US" smtClean="0"/>
              <a:pPr/>
              <a:t>‹#›</a:t>
            </a:fld>
            <a:endParaRPr lang="en-US" dirty="0"/>
          </a:p>
        </p:txBody>
      </p:sp>
      <p:sp>
        <p:nvSpPr>
          <p:cNvPr id="2" name="Text Placeholder 2">
            <a:extLst>
              <a:ext uri="{FF2B5EF4-FFF2-40B4-BE49-F238E27FC236}">
                <a16:creationId xmlns:a16="http://schemas.microsoft.com/office/drawing/2014/main" id="{9BC17AD8-7359-1A61-008F-79C5B980DFAF}"/>
              </a:ext>
            </a:extLst>
          </p:cNvPr>
          <p:cNvSpPr>
            <a:spLocks noGrp="1"/>
          </p:cNvSpPr>
          <p:nvPr>
            <p:ph type="body" idx="1" hasCustomPrompt="1"/>
          </p:nvPr>
        </p:nvSpPr>
        <p:spPr>
          <a:xfrm>
            <a:off x="381000" y="2323955"/>
            <a:ext cx="7243119" cy="823912"/>
          </a:xfrm>
          <a:prstGeom prst="rect">
            <a:avLst/>
          </a:prstGeom>
        </p:spPr>
        <p:txBody>
          <a:bodyPr anchor="t" anchorCtr="0"/>
          <a:lstStyle>
            <a:lvl1pPr marL="0" indent="0">
              <a:buNone/>
              <a:defRPr sz="20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Blue, Orange, or Black</a:t>
            </a:r>
          </a:p>
        </p:txBody>
      </p:sp>
      <p:sp>
        <p:nvSpPr>
          <p:cNvPr id="3" name="Title 1">
            <a:extLst>
              <a:ext uri="{FF2B5EF4-FFF2-40B4-BE49-F238E27FC236}">
                <a16:creationId xmlns:a16="http://schemas.microsoft.com/office/drawing/2014/main" id="{76D54629-A3A8-A29F-405E-D3551C5EC720}"/>
              </a:ext>
            </a:extLst>
          </p:cNvPr>
          <p:cNvSpPr>
            <a:spLocks noGrp="1"/>
          </p:cNvSpPr>
          <p:nvPr>
            <p:ph type="title" hasCustomPrompt="1"/>
          </p:nvPr>
        </p:nvSpPr>
        <p:spPr>
          <a:xfrm>
            <a:off x="381000" y="678105"/>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
        <p:nvSpPr>
          <p:cNvPr id="4" name="Text Placeholder 2">
            <a:extLst>
              <a:ext uri="{FF2B5EF4-FFF2-40B4-BE49-F238E27FC236}">
                <a16:creationId xmlns:a16="http://schemas.microsoft.com/office/drawing/2014/main" id="{9C40979B-3D74-A0D3-FEE3-D7766A486DCE}"/>
              </a:ext>
            </a:extLst>
          </p:cNvPr>
          <p:cNvSpPr>
            <a:spLocks noGrp="1"/>
          </p:cNvSpPr>
          <p:nvPr>
            <p:ph type="body" idx="14" hasCustomPrompt="1"/>
          </p:nvPr>
        </p:nvSpPr>
        <p:spPr>
          <a:xfrm>
            <a:off x="381000" y="3252452"/>
            <a:ext cx="7243119" cy="3246006"/>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
        <p:nvSpPr>
          <p:cNvPr id="5" name="Picture Placeholder 16">
            <a:extLst>
              <a:ext uri="{FF2B5EF4-FFF2-40B4-BE49-F238E27FC236}">
                <a16:creationId xmlns:a16="http://schemas.microsoft.com/office/drawing/2014/main" id="{8EAD778E-3719-8D29-6100-3F7FC7DC4B8C}"/>
              </a:ext>
            </a:extLst>
          </p:cNvPr>
          <p:cNvSpPr>
            <a:spLocks noGrp="1"/>
          </p:cNvSpPr>
          <p:nvPr>
            <p:ph type="pic" sz="quarter" idx="16"/>
          </p:nvPr>
        </p:nvSpPr>
        <p:spPr>
          <a:xfrm>
            <a:off x="7991290" y="2614207"/>
            <a:ext cx="3819710" cy="3025148"/>
          </a:xfrm>
          <a:prstGeom prst="rect">
            <a:avLst/>
          </a:prstGeom>
        </p:spPr>
        <p:txBody>
          <a:bodyPr/>
          <a:lstStyle/>
          <a:p>
            <a:endParaRPr lang="en-US"/>
          </a:p>
        </p:txBody>
      </p:sp>
    </p:spTree>
    <p:extLst>
      <p:ext uri="{BB962C8B-B14F-4D97-AF65-F5344CB8AC3E}">
        <p14:creationId xmlns:p14="http://schemas.microsoft.com/office/powerpoint/2010/main" val="230592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511FDEA-B913-61C3-CA9D-47827446ADDD}"/>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
        <p:nvSpPr>
          <p:cNvPr id="9" name="Text Placeholder 2">
            <a:extLst>
              <a:ext uri="{FF2B5EF4-FFF2-40B4-BE49-F238E27FC236}">
                <a16:creationId xmlns:a16="http://schemas.microsoft.com/office/drawing/2014/main" id="{4E0E4E8B-B896-4698-8E19-A378FA759B51}"/>
              </a:ext>
            </a:extLst>
          </p:cNvPr>
          <p:cNvSpPr>
            <a:spLocks noGrp="1"/>
          </p:cNvSpPr>
          <p:nvPr>
            <p:ph type="body" idx="15" hasCustomPrompt="1"/>
          </p:nvPr>
        </p:nvSpPr>
        <p:spPr>
          <a:xfrm>
            <a:off x="7991290" y="5209236"/>
            <a:ext cx="3819710" cy="451335"/>
          </a:xfrm>
          <a:prstGeom prst="rect">
            <a:avLst/>
          </a:prstGeom>
        </p:spPr>
        <p:txBody>
          <a:bodyPr/>
          <a:lstStyle>
            <a:lvl1pPr marL="0" indent="0">
              <a:buNone/>
              <a:defRPr sz="1200" b="0" i="1" baseline="0">
                <a:solidFill>
                  <a:schemeClr val="bg1">
                    <a:lumMod val="50000"/>
                  </a:schemeClr>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Caption text: Lato, 12pt, Italic, Gray</a:t>
            </a:r>
          </a:p>
        </p:txBody>
      </p:sp>
      <p:sp>
        <p:nvSpPr>
          <p:cNvPr id="10" name="Picture Placeholder 16">
            <a:extLst>
              <a:ext uri="{FF2B5EF4-FFF2-40B4-BE49-F238E27FC236}">
                <a16:creationId xmlns:a16="http://schemas.microsoft.com/office/drawing/2014/main" id="{6E455204-FE13-B6A6-F038-0B9F910F6EB3}"/>
              </a:ext>
            </a:extLst>
          </p:cNvPr>
          <p:cNvSpPr>
            <a:spLocks noGrp="1"/>
          </p:cNvSpPr>
          <p:nvPr>
            <p:ph type="pic" sz="quarter" idx="16"/>
          </p:nvPr>
        </p:nvSpPr>
        <p:spPr>
          <a:xfrm>
            <a:off x="7991290" y="1953252"/>
            <a:ext cx="3819710" cy="3025148"/>
          </a:xfrm>
          <a:prstGeom prst="rect">
            <a:avLst/>
          </a:prstGeom>
        </p:spPr>
        <p:txBody>
          <a:bodyPr/>
          <a:lstStyle/>
          <a:p>
            <a:endParaRPr lang="en-US"/>
          </a:p>
        </p:txBody>
      </p:sp>
      <p:sp>
        <p:nvSpPr>
          <p:cNvPr id="11" name="Text Placeholder 2">
            <a:extLst>
              <a:ext uri="{FF2B5EF4-FFF2-40B4-BE49-F238E27FC236}">
                <a16:creationId xmlns:a16="http://schemas.microsoft.com/office/drawing/2014/main" id="{6A0A5B2D-D4D3-48F0-46AF-6C7582A73A3F}"/>
              </a:ext>
            </a:extLst>
          </p:cNvPr>
          <p:cNvSpPr>
            <a:spLocks noGrp="1"/>
          </p:cNvSpPr>
          <p:nvPr>
            <p:ph type="body" idx="1" hasCustomPrompt="1"/>
          </p:nvPr>
        </p:nvSpPr>
        <p:spPr>
          <a:xfrm>
            <a:off x="381000" y="1953252"/>
            <a:ext cx="7243119" cy="521591"/>
          </a:xfrm>
          <a:prstGeom prst="rect">
            <a:avLst/>
          </a:prstGeom>
        </p:spPr>
        <p:txBody>
          <a:bodyPr anchor="t" anchorCtr="0"/>
          <a:lstStyle>
            <a:lvl1pPr marL="0" indent="0">
              <a:buNone/>
              <a:defRPr sz="20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text: Lato, 20pt, Bold, Blue, Orange, or Black</a:t>
            </a:r>
          </a:p>
        </p:txBody>
      </p:sp>
      <p:sp>
        <p:nvSpPr>
          <p:cNvPr id="12" name="Title 1">
            <a:extLst>
              <a:ext uri="{FF2B5EF4-FFF2-40B4-BE49-F238E27FC236}">
                <a16:creationId xmlns:a16="http://schemas.microsoft.com/office/drawing/2014/main" id="{F6F2C085-740B-7E77-4815-52DFC19E9E8A}"/>
              </a:ext>
            </a:extLst>
          </p:cNvPr>
          <p:cNvSpPr>
            <a:spLocks noGrp="1"/>
          </p:cNvSpPr>
          <p:nvPr>
            <p:ph type="title" hasCustomPrompt="1"/>
          </p:nvPr>
        </p:nvSpPr>
        <p:spPr>
          <a:xfrm>
            <a:off x="381000" y="396853"/>
            <a:ext cx="11333204" cy="1325563"/>
          </a:xfrm>
          <a:prstGeom prst="rect">
            <a:avLst/>
          </a:prstGeom>
        </p:spPr>
        <p:txBody>
          <a:bodyPr/>
          <a:lstStyle>
            <a:lvl1pPr>
              <a:defRPr sz="3200" b="1" i="0" baseline="0">
                <a:latin typeface="Lato" panose="020F0502020204030203" pitchFamily="34" charset="0"/>
                <a:ea typeface="Lato" panose="020F0502020204030203" pitchFamily="34" charset="0"/>
                <a:cs typeface="Lato" panose="020F0502020204030203" pitchFamily="34" charset="0"/>
              </a:defRPr>
            </a:lvl1pPr>
          </a:lstStyle>
          <a:p>
            <a:r>
              <a:rPr lang="en-US" dirty="0"/>
              <a:t>Heading: Lato, 32pt, Bold, Black </a:t>
            </a:r>
          </a:p>
        </p:txBody>
      </p:sp>
      <p:sp>
        <p:nvSpPr>
          <p:cNvPr id="13" name="Text Placeholder 2">
            <a:extLst>
              <a:ext uri="{FF2B5EF4-FFF2-40B4-BE49-F238E27FC236}">
                <a16:creationId xmlns:a16="http://schemas.microsoft.com/office/drawing/2014/main" id="{8680B9D8-CBFA-1FEA-74BF-DA8D95785798}"/>
              </a:ext>
            </a:extLst>
          </p:cNvPr>
          <p:cNvSpPr>
            <a:spLocks noGrp="1"/>
          </p:cNvSpPr>
          <p:nvPr>
            <p:ph type="body" idx="14" hasCustomPrompt="1"/>
          </p:nvPr>
        </p:nvSpPr>
        <p:spPr>
          <a:xfrm>
            <a:off x="381000" y="2623930"/>
            <a:ext cx="7243119" cy="3503825"/>
          </a:xfrm>
          <a:prstGeom prst="rect">
            <a:avLst/>
          </a:prstGeom>
        </p:spPr>
        <p:txBody>
          <a:bodyPr/>
          <a:lstStyle>
            <a:lvl1pPr marL="0" indent="0">
              <a:buNone/>
              <a:defRPr sz="2000" baseline="0">
                <a:solidFill>
                  <a:schemeClr val="tx1"/>
                </a:solidFill>
                <a:latin typeface="Lato" panose="020F050202020403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Body text: Lato, 20pt, Regular, Black</a:t>
            </a:r>
          </a:p>
        </p:txBody>
      </p:sp>
    </p:spTree>
    <p:extLst>
      <p:ext uri="{BB962C8B-B14F-4D97-AF65-F5344CB8AC3E}">
        <p14:creationId xmlns:p14="http://schemas.microsoft.com/office/powerpoint/2010/main" val="32826999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6F932EA-D137-0C26-8C49-B3C9BC9F00FF}"/>
              </a:ext>
            </a:extLst>
          </p:cNvPr>
          <p:cNvSpPr>
            <a:spLocks noGrp="1"/>
          </p:cNvSpPr>
          <p:nvPr>
            <p:ph type="sldNum" sz="quarter" idx="4"/>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F3267A39-C053-DF4D-802E-F3D8C664EB8A}" type="slidenum">
              <a:rPr lang="en-US" smtClean="0"/>
              <a:pPr/>
              <a:t>‹#›</a:t>
            </a:fld>
            <a:endParaRPr lang="en-US" dirty="0"/>
          </a:p>
        </p:txBody>
      </p:sp>
    </p:spTree>
    <p:extLst>
      <p:ext uri="{BB962C8B-B14F-4D97-AF65-F5344CB8AC3E}">
        <p14:creationId xmlns:p14="http://schemas.microsoft.com/office/powerpoint/2010/main" val="1874591520"/>
      </p:ext>
    </p:extLst>
  </p:cSld>
  <p:clrMap bg1="lt1" tx1="dk1" bg2="lt2" tx2="dk2" accent1="accent1" accent2="accent2" accent3="accent3" accent4="accent4" accent5="accent5" accent6="accent6" hlink="hlink" folHlink="folHlink"/>
  <p:sldLayoutIdLst>
    <p:sldLayoutId id="2147483704" r:id="rId1"/>
    <p:sldLayoutId id="2147483650" r:id="rId2"/>
    <p:sldLayoutId id="2147483649" r:id="rId3"/>
    <p:sldLayoutId id="2147483651" r:id="rId4"/>
    <p:sldLayoutId id="2147483652" r:id="rId5"/>
    <p:sldLayoutId id="2147483712" r:id="rId6"/>
    <p:sldLayoutId id="2147483653" r:id="rId7"/>
    <p:sldLayoutId id="2147483654" r:id="rId8"/>
    <p:sldLayoutId id="2147483655" r:id="rId9"/>
    <p:sldLayoutId id="2147483711" r:id="rId10"/>
    <p:sldLayoutId id="2147483706" r:id="rId11"/>
    <p:sldLayoutId id="2147483705" r:id="rId12"/>
    <p:sldLayoutId id="2147483714" r:id="rId13"/>
    <p:sldLayoutId id="2147483656" r:id="rId14"/>
    <p:sldLayoutId id="2147483657" r:id="rId15"/>
    <p:sldLayoutId id="2147483708" r:id="rId16"/>
    <p:sldLayoutId id="2147483658" r:id="rId17"/>
    <p:sldLayoutId id="2147483659" r:id="rId18"/>
    <p:sldLayoutId id="2147483660" r:id="rId19"/>
    <p:sldLayoutId id="2147483661" r:id="rId20"/>
    <p:sldLayoutId id="2147483662" r:id="rId21"/>
    <p:sldLayoutId id="2147483709" r:id="rId22"/>
    <p:sldLayoutId id="2147483663" r:id="rId23"/>
    <p:sldLayoutId id="2147483664" r:id="rId24"/>
    <p:sldLayoutId id="2147483701" r:id="rId25"/>
    <p:sldLayoutId id="2147483710" r:id="rId26"/>
    <p:sldLayoutId id="2147483707" r:id="rId27"/>
    <p:sldLayoutId id="2147483713" r:id="rId28"/>
    <p:sldLayoutId id="2147483702" r:id="rId29"/>
    <p:sldLayoutId id="2147483666" r:id="rId30"/>
    <p:sldLayoutId id="2147483671" r:id="rId31"/>
    <p:sldLayoutId id="2147483679" r:id="rId32"/>
    <p:sldLayoutId id="2147483715"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8.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www.state.gov/countries-areas/marshall-islands/"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975B-7BF9-525A-61C6-C84EAABD5A73}"/>
              </a:ext>
            </a:extLst>
          </p:cNvPr>
          <p:cNvSpPr txBox="1">
            <a:spLocks/>
          </p:cNvSpPr>
          <p:nvPr/>
        </p:nvSpPr>
        <p:spPr>
          <a:xfrm>
            <a:off x="381000" y="841828"/>
            <a:ext cx="7413171" cy="2960915"/>
          </a:xfrm>
          <a:prstGeom prst="rect">
            <a:avLst/>
          </a:prstGeom>
        </p:spPr>
        <p:txBody>
          <a:bodyPr anchor="b"/>
          <a:lstStyle>
            <a:lvl1pPr algn="l" defTabSz="914400" rtl="0" eaLnBrk="1" latinLnBrk="0" hangingPunct="1">
              <a:lnSpc>
                <a:spcPct val="90000"/>
              </a:lnSpc>
              <a:spcBef>
                <a:spcPct val="0"/>
              </a:spcBef>
              <a:buNone/>
              <a:defRPr sz="4400" b="1" i="0" kern="1200" baseline="0">
                <a:solidFill>
                  <a:schemeClr val="tx1"/>
                </a:solidFill>
                <a:latin typeface="Lato" panose="020F0502020204030203" pitchFamily="34" charset="0"/>
                <a:ea typeface="+mj-ea"/>
                <a:cs typeface="+mj-cs"/>
              </a:defRPr>
            </a:lvl1pPr>
          </a:lstStyle>
          <a:p>
            <a:r>
              <a:rPr lang="en-US" sz="2800" dirty="0">
                <a:solidFill>
                  <a:schemeClr val="bg1"/>
                </a:solidFill>
              </a:rPr>
              <a:t>THE ROLE OF A FLAG STATE IN TODAY’S SHIPPING ENVIRONMENT</a:t>
            </a:r>
            <a:endParaRPr lang="en-US" sz="2800" dirty="0">
              <a:solidFill>
                <a:schemeClr val="bg1"/>
              </a:solidFill>
              <a:ea typeface="Lato" panose="020F0502020204030203" pitchFamily="34" charset="0"/>
              <a:cs typeface="Lato" panose="020F0502020204030203" pitchFamily="34" charset="0"/>
            </a:endParaRPr>
          </a:p>
        </p:txBody>
      </p:sp>
      <p:sp>
        <p:nvSpPr>
          <p:cNvPr id="3" name="Title 1">
            <a:extLst>
              <a:ext uri="{FF2B5EF4-FFF2-40B4-BE49-F238E27FC236}">
                <a16:creationId xmlns:a16="http://schemas.microsoft.com/office/drawing/2014/main" id="{155456F3-999A-9A4C-44A6-4BA06F50483B}"/>
              </a:ext>
            </a:extLst>
          </p:cNvPr>
          <p:cNvSpPr txBox="1">
            <a:spLocks/>
          </p:cNvSpPr>
          <p:nvPr/>
        </p:nvSpPr>
        <p:spPr>
          <a:xfrm>
            <a:off x="381001" y="4085772"/>
            <a:ext cx="1854200" cy="290286"/>
          </a:xfrm>
          <a:prstGeom prst="rect">
            <a:avLst/>
          </a:prstGeom>
        </p:spPr>
        <p:txBody>
          <a:bodyPr/>
          <a:lstStyle>
            <a:lvl1pPr algn="l" defTabSz="914400" rtl="0" eaLnBrk="1" latinLnBrk="0" hangingPunct="1">
              <a:lnSpc>
                <a:spcPct val="90000"/>
              </a:lnSpc>
              <a:spcBef>
                <a:spcPct val="0"/>
              </a:spcBef>
              <a:buNone/>
              <a:defRPr sz="4400" b="1" i="0" kern="1200" baseline="0">
                <a:solidFill>
                  <a:schemeClr val="tx1"/>
                </a:solidFill>
                <a:latin typeface="Lato" panose="020F0502020204030203" pitchFamily="34" charset="0"/>
                <a:ea typeface="+mj-ea"/>
                <a:cs typeface="+mj-cs"/>
              </a:defRPr>
            </a:lvl1pPr>
          </a:lstStyle>
          <a:p>
            <a:r>
              <a:rPr lang="en-US" sz="1800" b="0" baseline="0" dirty="0">
                <a:solidFill>
                  <a:srgbClr val="F89834"/>
                </a:solidFill>
                <a:ea typeface="Lato" panose="020F0502020204030203" pitchFamily="34" charset="0"/>
                <a:cs typeface="Lato" panose="020F0502020204030203" pitchFamily="34" charset="0"/>
              </a:rPr>
              <a:t>Presented by:</a:t>
            </a:r>
          </a:p>
        </p:txBody>
      </p:sp>
      <p:sp>
        <p:nvSpPr>
          <p:cNvPr id="4" name="Title 1">
            <a:extLst>
              <a:ext uri="{FF2B5EF4-FFF2-40B4-BE49-F238E27FC236}">
                <a16:creationId xmlns:a16="http://schemas.microsoft.com/office/drawing/2014/main" id="{BA03674C-F4C7-363B-E320-FC5D149FE699}"/>
              </a:ext>
            </a:extLst>
          </p:cNvPr>
          <p:cNvSpPr txBox="1">
            <a:spLocks/>
          </p:cNvSpPr>
          <p:nvPr/>
        </p:nvSpPr>
        <p:spPr>
          <a:xfrm>
            <a:off x="381000" y="4357915"/>
            <a:ext cx="6634665" cy="464458"/>
          </a:xfrm>
          <a:prstGeom prst="rect">
            <a:avLst/>
          </a:prstGeom>
        </p:spPr>
        <p:txBody>
          <a:bodyPr/>
          <a:lstStyle>
            <a:lvl1pPr algn="l" defTabSz="914400" rtl="0" eaLnBrk="1" latinLnBrk="0" hangingPunct="1">
              <a:lnSpc>
                <a:spcPct val="90000"/>
              </a:lnSpc>
              <a:spcBef>
                <a:spcPct val="0"/>
              </a:spcBef>
              <a:buNone/>
              <a:defRPr sz="4400" b="1" i="0" kern="1200" baseline="0">
                <a:solidFill>
                  <a:schemeClr val="tx1"/>
                </a:solidFill>
                <a:latin typeface="Lato" panose="020F0502020204030203" pitchFamily="34" charset="0"/>
                <a:ea typeface="+mj-ea"/>
                <a:cs typeface="+mj-cs"/>
              </a:defRPr>
            </a:lvl1pPr>
          </a:lstStyle>
          <a:p>
            <a:pPr>
              <a:lnSpc>
                <a:spcPct val="100000"/>
              </a:lnSpc>
            </a:pPr>
            <a:r>
              <a:rPr lang="en-US" sz="1900" b="0" baseline="0" dirty="0">
                <a:solidFill>
                  <a:schemeClr val="bg1"/>
                </a:solidFill>
                <a:ea typeface="Lato" panose="020F0502020204030203" pitchFamily="34" charset="0"/>
                <a:cs typeface="Lato" panose="020F0502020204030203" pitchFamily="34" charset="0"/>
              </a:rPr>
              <a:t>Konstantinos Levitikos</a:t>
            </a:r>
            <a:br>
              <a:rPr lang="en-US" sz="1900" b="0" baseline="0" dirty="0">
                <a:solidFill>
                  <a:schemeClr val="bg1"/>
                </a:solidFill>
                <a:ea typeface="Lato" panose="020F0502020204030203" pitchFamily="34" charset="0"/>
                <a:cs typeface="Lato" panose="020F0502020204030203" pitchFamily="34" charset="0"/>
              </a:rPr>
            </a:br>
            <a:r>
              <a:rPr lang="en-US" sz="1900" b="0" baseline="0" dirty="0">
                <a:solidFill>
                  <a:schemeClr val="bg1"/>
                </a:solidFill>
                <a:ea typeface="Lato" panose="020F0502020204030203" pitchFamily="34" charset="0"/>
                <a:cs typeface="Lato" panose="020F0502020204030203" pitchFamily="34" charset="0"/>
              </a:rPr>
              <a:t>Technical and Safety, </a:t>
            </a:r>
            <a:r>
              <a:rPr lang="en-US" sz="1900" b="0" dirty="0">
                <a:solidFill>
                  <a:srgbClr val="FFFFFF"/>
                </a:solidFill>
                <a:ea typeface="Lato" panose="020F0502020204030203" pitchFamily="34" charset="0"/>
                <a:cs typeface="Lato" panose="020F0502020204030203" pitchFamily="34" charset="0"/>
              </a:rPr>
              <a:t>Manager</a:t>
            </a:r>
            <a:br>
              <a:rPr lang="en-US" sz="1900" b="0" dirty="0">
                <a:solidFill>
                  <a:srgbClr val="FFFFFF"/>
                </a:solidFill>
                <a:ea typeface="Lato" panose="020F0502020204030203" pitchFamily="34" charset="0"/>
                <a:cs typeface="Lato" panose="020F0502020204030203" pitchFamily="34" charset="0"/>
              </a:rPr>
            </a:br>
            <a:r>
              <a:rPr lang="en-US" sz="1900" b="0" baseline="0" dirty="0">
                <a:solidFill>
                  <a:schemeClr val="bg1"/>
                </a:solidFill>
                <a:ea typeface="Lato" panose="020F0502020204030203" pitchFamily="34" charset="0"/>
                <a:cs typeface="Lato" panose="020F0502020204030203" pitchFamily="34" charset="0"/>
              </a:rPr>
              <a:t>(International Registries, Inc., Piraeus)</a:t>
            </a:r>
          </a:p>
        </p:txBody>
      </p:sp>
      <p:sp>
        <p:nvSpPr>
          <p:cNvPr id="5" name="Title 1">
            <a:extLst>
              <a:ext uri="{FF2B5EF4-FFF2-40B4-BE49-F238E27FC236}">
                <a16:creationId xmlns:a16="http://schemas.microsoft.com/office/drawing/2014/main" id="{B94A0F40-BBC6-E512-B6D6-BBEA449EDF57}"/>
              </a:ext>
            </a:extLst>
          </p:cNvPr>
          <p:cNvSpPr txBox="1">
            <a:spLocks/>
          </p:cNvSpPr>
          <p:nvPr/>
        </p:nvSpPr>
        <p:spPr>
          <a:xfrm>
            <a:off x="381000" y="5551714"/>
            <a:ext cx="6281928" cy="464458"/>
          </a:xfrm>
          <a:prstGeom prst="rect">
            <a:avLst/>
          </a:prstGeom>
        </p:spPr>
        <p:txBody>
          <a:bodyPr anchor="ctr"/>
          <a:lstStyle>
            <a:lvl1pPr algn="l" defTabSz="914400" rtl="0" eaLnBrk="1" latinLnBrk="0" hangingPunct="1">
              <a:lnSpc>
                <a:spcPct val="90000"/>
              </a:lnSpc>
              <a:spcBef>
                <a:spcPct val="0"/>
              </a:spcBef>
              <a:buNone/>
              <a:defRPr sz="4400" b="1" i="0" kern="1200" baseline="0">
                <a:solidFill>
                  <a:schemeClr val="tx1"/>
                </a:solidFill>
                <a:latin typeface="Lato" panose="020F0502020204030203" pitchFamily="34" charset="0"/>
                <a:ea typeface="+mj-ea"/>
                <a:cs typeface="+mj-cs"/>
              </a:defRPr>
            </a:lvl1pPr>
          </a:lstStyle>
          <a:p>
            <a:r>
              <a:rPr lang="en-US" sz="2000" b="0" dirty="0">
                <a:solidFill>
                  <a:schemeClr val="bg1"/>
                </a:solidFill>
              </a:rPr>
              <a:t>University Of Piraeus, Greece</a:t>
            </a:r>
            <a:endParaRPr lang="en-US" sz="2000" b="0" baseline="0" dirty="0">
              <a:solidFill>
                <a:schemeClr val="bg1"/>
              </a:solidFill>
              <a:ea typeface="Lato" panose="020F0502020204030203" pitchFamily="34" charset="0"/>
              <a:cs typeface="Lato" panose="020F0502020204030203" pitchFamily="34" charset="0"/>
            </a:endParaRPr>
          </a:p>
        </p:txBody>
      </p:sp>
      <p:sp>
        <p:nvSpPr>
          <p:cNvPr id="6" name="Title 1">
            <a:extLst>
              <a:ext uri="{FF2B5EF4-FFF2-40B4-BE49-F238E27FC236}">
                <a16:creationId xmlns:a16="http://schemas.microsoft.com/office/drawing/2014/main" id="{DE138BF9-1BD7-D461-1245-B0EB17040E02}"/>
              </a:ext>
            </a:extLst>
          </p:cNvPr>
          <p:cNvSpPr txBox="1">
            <a:spLocks/>
          </p:cNvSpPr>
          <p:nvPr/>
        </p:nvSpPr>
        <p:spPr>
          <a:xfrm>
            <a:off x="381000" y="5861792"/>
            <a:ext cx="5932713" cy="464458"/>
          </a:xfrm>
          <a:prstGeom prst="rect">
            <a:avLst/>
          </a:prstGeom>
        </p:spPr>
        <p:txBody>
          <a:bodyPr anchor="ctr"/>
          <a:lstStyle>
            <a:lvl1pPr algn="l" defTabSz="914400" rtl="0" eaLnBrk="1" latinLnBrk="0" hangingPunct="1">
              <a:lnSpc>
                <a:spcPct val="90000"/>
              </a:lnSpc>
              <a:spcBef>
                <a:spcPct val="0"/>
              </a:spcBef>
              <a:buNone/>
              <a:defRPr sz="4400" b="1" i="0" kern="1200" baseline="0">
                <a:solidFill>
                  <a:schemeClr val="tx1"/>
                </a:solidFill>
                <a:latin typeface="Lato" panose="020F0502020204030203" pitchFamily="34" charset="0"/>
                <a:ea typeface="+mj-ea"/>
                <a:cs typeface="+mj-cs"/>
              </a:defRPr>
            </a:lvl1pPr>
          </a:lstStyle>
          <a:p>
            <a:r>
              <a:rPr lang="en-US" sz="1800" b="0" baseline="0" dirty="0">
                <a:solidFill>
                  <a:schemeClr val="bg1"/>
                </a:solidFill>
                <a:ea typeface="Lato" panose="020F0502020204030203" pitchFamily="34" charset="0"/>
                <a:cs typeface="Lato" panose="020F0502020204030203" pitchFamily="34" charset="0"/>
              </a:rPr>
              <a:t>26 March, 2026</a:t>
            </a:r>
          </a:p>
        </p:txBody>
      </p:sp>
    </p:spTree>
    <p:extLst>
      <p:ext uri="{BB962C8B-B14F-4D97-AF65-F5344CB8AC3E}">
        <p14:creationId xmlns:p14="http://schemas.microsoft.com/office/powerpoint/2010/main" val="332650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B4BB-D769-D50D-D75A-0362749189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50CE5-7A22-75F5-EF7F-4B52FC536E89}"/>
              </a:ext>
            </a:extLst>
          </p:cNvPr>
          <p:cNvSpPr txBox="1">
            <a:spLocks/>
          </p:cNvSpPr>
          <p:nvPr/>
        </p:nvSpPr>
        <p:spPr>
          <a:xfrm>
            <a:off x="737507" y="1505177"/>
            <a:ext cx="10716986" cy="4646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mj-lt"/>
              <a:buAutoNum type="arabicPeriod"/>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id="{4C695A7F-F6BF-2E4F-659F-6A42F82257EC}"/>
              </a:ext>
            </a:extLst>
          </p:cNvPr>
          <p:cNvSpPr txBox="1">
            <a:spLocks/>
          </p:cNvSpPr>
          <p:nvPr/>
        </p:nvSpPr>
        <p:spPr>
          <a:xfrm>
            <a:off x="737507" y="1505178"/>
            <a:ext cx="10716986" cy="41526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mj-lt"/>
              <a:buAutoNum type="arabicPeriod"/>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6" name="Content Placeholder 2">
            <a:extLst>
              <a:ext uri="{FF2B5EF4-FFF2-40B4-BE49-F238E27FC236}">
                <a16:creationId xmlns:a16="http://schemas.microsoft.com/office/drawing/2014/main" id="{0CE44B3F-E0CB-F021-FB4D-94084B9B6373}"/>
              </a:ext>
            </a:extLst>
          </p:cNvPr>
          <p:cNvSpPr txBox="1">
            <a:spLocks/>
          </p:cNvSpPr>
          <p:nvPr/>
        </p:nvSpPr>
        <p:spPr>
          <a:xfrm>
            <a:off x="2034776" y="1837778"/>
            <a:ext cx="8630240" cy="3040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39725">
              <a:lnSpc>
                <a:spcPct val="100000"/>
              </a:lnSpc>
              <a:spcBef>
                <a:spcPts val="600"/>
              </a:spcBef>
              <a:buFont typeface="+mj-lt"/>
              <a:buAutoNum type="arabicPeriod" startAt="5"/>
            </a:pPr>
            <a:r>
              <a:rPr lang="en-US" sz="2000" b="1" dirty="0">
                <a:latin typeface="Lato" panose="020F0502020204030203" pitchFamily="34" charset="0"/>
                <a:ea typeface="Lato" panose="020F0502020204030203" pitchFamily="34" charset="0"/>
                <a:cs typeface="Lato" panose="020F0502020204030203" pitchFamily="34" charset="0"/>
              </a:rPr>
              <a:t>Conform to International Standards:</a:t>
            </a:r>
            <a:r>
              <a:rPr lang="en-US" sz="2000" dirty="0">
                <a:latin typeface="Lato" panose="020F0502020204030203" pitchFamily="34" charset="0"/>
                <a:ea typeface="Lato" panose="020F0502020204030203" pitchFamily="34" charset="0"/>
                <a:cs typeface="Lato" panose="020F0502020204030203" pitchFamily="34" charset="0"/>
              </a:rPr>
              <a:t> Conform to generally accepted international regulations, procedures, and practices.</a:t>
            </a:r>
          </a:p>
          <a:p>
            <a:pPr marL="349250" indent="-339725">
              <a:lnSpc>
                <a:spcPct val="100000"/>
              </a:lnSpc>
              <a:spcBef>
                <a:spcPts val="600"/>
              </a:spcBef>
              <a:buFont typeface="+mj-lt"/>
              <a:buAutoNum type="arabicPeriod" startAt="5"/>
            </a:pPr>
            <a:r>
              <a:rPr lang="en-US" sz="2000" b="1" dirty="0">
                <a:latin typeface="Lato" panose="020F0502020204030203" pitchFamily="34" charset="0"/>
                <a:ea typeface="Lato" panose="020F0502020204030203" pitchFamily="34" charset="0"/>
                <a:cs typeface="Lato" panose="020F0502020204030203" pitchFamily="34" charset="0"/>
              </a:rPr>
              <a:t>Investigate Reports of Non-compliance:</a:t>
            </a:r>
            <a:r>
              <a:rPr lang="en-US" sz="2000" dirty="0">
                <a:latin typeface="Lato" panose="020F0502020204030203" pitchFamily="34" charset="0"/>
                <a:ea typeface="Lato" panose="020F0502020204030203" pitchFamily="34" charset="0"/>
                <a:cs typeface="Lato" panose="020F0502020204030203" pitchFamily="34" charset="0"/>
              </a:rPr>
              <a:t> Investigate matters when another State reports clear grounds that proper jurisdiction has not </a:t>
            </a: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been exercised.</a:t>
            </a:r>
          </a:p>
          <a:p>
            <a:pPr marL="349250" indent="-339725">
              <a:lnSpc>
                <a:spcPct val="100000"/>
              </a:lnSpc>
              <a:spcBef>
                <a:spcPts val="600"/>
              </a:spcBef>
              <a:buFont typeface="+mj-lt"/>
              <a:buAutoNum type="arabicPeriod" startAt="5"/>
            </a:pPr>
            <a:r>
              <a:rPr lang="en-US" sz="2000" b="1" dirty="0">
                <a:latin typeface="Lato" panose="020F0502020204030203" pitchFamily="34" charset="0"/>
                <a:ea typeface="Lato" panose="020F0502020204030203" pitchFamily="34" charset="0"/>
                <a:cs typeface="Lato" panose="020F0502020204030203" pitchFamily="34" charset="0"/>
              </a:rPr>
              <a:t>Conduct Casualty Inquiries and Cooperate on Inquiries:</a:t>
            </a:r>
            <a:r>
              <a:rPr lang="en-US" sz="2000" dirty="0">
                <a:latin typeface="Lato" panose="020F0502020204030203" pitchFamily="34" charset="0"/>
                <a:ea typeface="Lato" panose="020F0502020204030203" pitchFamily="34" charset="0"/>
                <a:cs typeface="Lato" panose="020F0502020204030203" pitchFamily="34" charset="0"/>
              </a:rPr>
              <a:t> Cause an inquiry into every marine casualty or incident on the high seas involving loss of life, serious injury, or serious damage. Cooperate with other States in the conduct of any inquiry held by that other State into </a:t>
            </a: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such casualties.</a:t>
            </a:r>
            <a:endParaRPr lang="en-US" sz="2000" b="1" dirty="0">
              <a:latin typeface="Lato" panose="020F0502020204030203" pitchFamily="34" charset="0"/>
              <a:ea typeface="Lato" panose="020F0502020204030203" pitchFamily="34" charset="0"/>
              <a:cs typeface="Lato" panose="020F0502020204030203" pitchFamily="34" charset="0"/>
            </a:endParaRPr>
          </a:p>
        </p:txBody>
      </p:sp>
      <p:sp>
        <p:nvSpPr>
          <p:cNvPr id="7" name="Slide Number Placeholder 3">
            <a:extLst>
              <a:ext uri="{FF2B5EF4-FFF2-40B4-BE49-F238E27FC236}">
                <a16:creationId xmlns:a16="http://schemas.microsoft.com/office/drawing/2014/main" id="{290CA8A8-203C-A64A-C63F-D1832E525788}"/>
              </a:ext>
            </a:extLst>
          </p:cNvPr>
          <p:cNvSpPr>
            <a:spLocks noGrp="1"/>
          </p:cNvSpPr>
          <p:nvPr>
            <p:ph type="sldNum" idx="12"/>
          </p:nvPr>
        </p:nvSpPr>
        <p:spPr>
          <a:xfrm>
            <a:off x="10778835" y="6392400"/>
            <a:ext cx="1235967" cy="4208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600" b="0" i="0" u="none" strike="noStrike" kern="0" cap="none" spc="0" normalizeH="0" baseline="0" noProof="0" smtClean="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1600" b="0" i="0" u="none" strike="noStrike" kern="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Roboto Condensed"/>
            </a:endParaRPr>
          </a:p>
        </p:txBody>
      </p:sp>
      <p:sp>
        <p:nvSpPr>
          <p:cNvPr id="8" name="Title 1">
            <a:extLst>
              <a:ext uri="{FF2B5EF4-FFF2-40B4-BE49-F238E27FC236}">
                <a16:creationId xmlns:a16="http://schemas.microsoft.com/office/drawing/2014/main" id="{B55805DE-D98A-2071-8291-2CE991DFB2B0}"/>
              </a:ext>
            </a:extLst>
          </p:cNvPr>
          <p:cNvSpPr txBox="1">
            <a:spLocks/>
          </p:cNvSpPr>
          <p:nvPr/>
        </p:nvSpPr>
        <p:spPr>
          <a:xfrm>
            <a:off x="345359" y="385132"/>
            <a:ext cx="10319657" cy="11489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latin typeface="Lato" panose="020F0502020204030203" pitchFamily="34" charset="0"/>
                <a:ea typeface="Lato" panose="020F0502020204030203" pitchFamily="34" charset="0"/>
                <a:cs typeface="Lato" panose="020F0502020204030203" pitchFamily="34" charset="0"/>
              </a:rPr>
              <a:t>UNCLOS ARTICLE 94 – DUTIES OF THE FLAG STATE </a:t>
            </a:r>
          </a:p>
        </p:txBody>
      </p:sp>
    </p:spTree>
    <p:extLst>
      <p:ext uri="{BB962C8B-B14F-4D97-AF65-F5344CB8AC3E}">
        <p14:creationId xmlns:p14="http://schemas.microsoft.com/office/powerpoint/2010/main" val="2722809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7D53-6641-9B13-07E8-02835F03D2BF}"/>
              </a:ext>
            </a:extLst>
          </p:cNvPr>
          <p:cNvSpPr>
            <a:spLocks noGrp="1"/>
          </p:cNvSpPr>
          <p:nvPr>
            <p:ph type="title"/>
          </p:nvPr>
        </p:nvSpPr>
        <p:spPr/>
        <p:txBody>
          <a:bodyPr/>
          <a:lstStyle/>
          <a:p>
            <a:r>
              <a:rPr lang="en-US" dirty="0"/>
              <a:t>INTERNATIONAL REPRESENTATION</a:t>
            </a:r>
          </a:p>
        </p:txBody>
      </p:sp>
      <p:sp>
        <p:nvSpPr>
          <p:cNvPr id="5" name="Text Placeholder 3">
            <a:extLst>
              <a:ext uri="{FF2B5EF4-FFF2-40B4-BE49-F238E27FC236}">
                <a16:creationId xmlns:a16="http://schemas.microsoft.com/office/drawing/2014/main" id="{D74620C4-AD55-A7C1-66EC-018FE086AD41}"/>
              </a:ext>
            </a:extLst>
          </p:cNvPr>
          <p:cNvSpPr>
            <a:spLocks noGrp="1"/>
          </p:cNvSpPr>
          <p:nvPr>
            <p:ph type="body" idx="1"/>
          </p:nvPr>
        </p:nvSpPr>
        <p:spPr>
          <a:xfrm>
            <a:off x="930554" y="2257434"/>
            <a:ext cx="5032712" cy="2923613"/>
          </a:xfrm>
        </p:spPr>
        <p:txBody>
          <a:bodyPr/>
          <a:lstStyle/>
          <a:p>
            <a:pPr>
              <a:lnSpc>
                <a:spcPct val="100000"/>
              </a:lnSpc>
            </a:pPr>
            <a:r>
              <a:rPr lang="en-US" b="0" dirty="0"/>
              <a:t>IMO </a:t>
            </a:r>
            <a:r>
              <a:rPr lang="en-US" b="0"/>
              <a:t>and ILO </a:t>
            </a:r>
            <a:r>
              <a:rPr lang="en-US" b="0" dirty="0"/>
              <a:t>participation</a:t>
            </a:r>
            <a:br>
              <a:rPr lang="en-US" dirty="0"/>
            </a:br>
            <a:endParaRPr lang="en-US" dirty="0"/>
          </a:p>
          <a:p>
            <a:pPr marL="0">
              <a:lnSpc>
                <a:spcPct val="100000"/>
              </a:lnSpc>
              <a:buNone/>
            </a:pPr>
            <a:r>
              <a:rPr lang="en-US" b="1" dirty="0">
                <a:solidFill>
                  <a:schemeClr val="accent1"/>
                </a:solidFill>
              </a:rPr>
              <a:t>FLAG STATES MUST:</a:t>
            </a:r>
            <a:endParaRPr lang="en-US" b="1" dirty="0"/>
          </a:p>
          <a:p>
            <a:pPr marL="349250" indent="-349250">
              <a:lnSpc>
                <a:spcPct val="100000"/>
              </a:lnSpc>
              <a:buFont typeface="Arial" panose="020B0604020202020204" pitchFamily="34" charset="0"/>
              <a:buChar char="•"/>
            </a:pPr>
            <a:r>
              <a:rPr lang="en-US" b="0" dirty="0"/>
              <a:t>enforce applicable international laws;</a:t>
            </a:r>
          </a:p>
          <a:p>
            <a:pPr marL="349250" indent="-349250">
              <a:lnSpc>
                <a:spcPct val="100000"/>
              </a:lnSpc>
              <a:buFont typeface="Arial" panose="020B0604020202020204" pitchFamily="34" charset="0"/>
              <a:buChar char="•"/>
            </a:pPr>
            <a:r>
              <a:rPr lang="en-US" b="0" dirty="0"/>
              <a:t>participate in the work of international organizations; and</a:t>
            </a:r>
          </a:p>
          <a:p>
            <a:pPr marL="349250" indent="-349250">
              <a:lnSpc>
                <a:spcPct val="100000"/>
              </a:lnSpc>
              <a:buFont typeface="Arial" panose="020B0604020202020204" pitchFamily="34" charset="0"/>
              <a:buChar char="•"/>
            </a:pPr>
            <a:r>
              <a:rPr lang="en-US" b="0" dirty="0"/>
              <a:t>disseminate pertinent information.</a:t>
            </a:r>
          </a:p>
          <a:p>
            <a:endParaRPr lang="en-US" sz="2200" dirty="0"/>
          </a:p>
        </p:txBody>
      </p:sp>
      <p:pic>
        <p:nvPicPr>
          <p:cNvPr id="7" name="Picture 6">
            <a:extLst>
              <a:ext uri="{FF2B5EF4-FFF2-40B4-BE49-F238E27FC236}">
                <a16:creationId xmlns:a16="http://schemas.microsoft.com/office/drawing/2014/main" id="{406746EE-F9A4-C991-7A90-334267A93D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18398"/>
          <a:stretch>
            <a:fillRect/>
          </a:stretch>
        </p:blipFill>
        <p:spPr bwMode="auto">
          <a:xfrm>
            <a:off x="7643560" y="1801899"/>
            <a:ext cx="3461046" cy="3571960"/>
          </a:xfrm>
          <a:prstGeom prst="rect">
            <a:avLst/>
          </a:prstGeom>
          <a:ln>
            <a:noFill/>
          </a:ln>
          <a:effectLst>
            <a:outerShdw blurRad="292100" dist="139700" dir="2700000" algn="tl" rotWithShape="0">
              <a:srgbClr val="333333">
                <a:alpha val="65000"/>
              </a:srgbClr>
            </a:outerShdw>
          </a:effectLst>
        </p:spPr>
      </p:pic>
      <p:sp>
        <p:nvSpPr>
          <p:cNvPr id="8" name="Slide Number Placeholder 5">
            <a:extLst>
              <a:ext uri="{FF2B5EF4-FFF2-40B4-BE49-F238E27FC236}">
                <a16:creationId xmlns:a16="http://schemas.microsoft.com/office/drawing/2014/main" id="{097544CF-F753-E457-F62C-A696F588FE19}"/>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11</a:t>
            </a:fld>
            <a:endParaRPr lang="en-US" dirty="0"/>
          </a:p>
        </p:txBody>
      </p:sp>
      <p:pic>
        <p:nvPicPr>
          <p:cNvPr id="6" name="Picture 5" descr="Logo, company name&#10;&#10;Description automatically generated">
            <a:extLst>
              <a:ext uri="{FF2B5EF4-FFF2-40B4-BE49-F238E27FC236}">
                <a16:creationId xmlns:a16="http://schemas.microsoft.com/office/drawing/2014/main" id="{DF382D9A-F6B9-9B68-8236-6C1D5BC680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3266" y="2257434"/>
            <a:ext cx="1308271" cy="2660891"/>
          </a:xfrm>
          <a:prstGeom prst="rect">
            <a:avLst/>
          </a:prstGeom>
        </p:spPr>
      </p:pic>
    </p:spTree>
    <p:extLst>
      <p:ext uri="{BB962C8B-B14F-4D97-AF65-F5344CB8AC3E}">
        <p14:creationId xmlns:p14="http://schemas.microsoft.com/office/powerpoint/2010/main" val="2650301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157F5-0B0B-72C5-5F94-96A73BE87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17708-9BDE-AF37-8793-841D0ADADF86}"/>
              </a:ext>
            </a:extLst>
          </p:cNvPr>
          <p:cNvSpPr>
            <a:spLocks noGrp="1"/>
          </p:cNvSpPr>
          <p:nvPr>
            <p:ph type="title"/>
          </p:nvPr>
        </p:nvSpPr>
        <p:spPr/>
        <p:txBody>
          <a:bodyPr/>
          <a:lstStyle/>
          <a:p>
            <a:r>
              <a:rPr lang="en-US" dirty="0"/>
              <a:t>IMO</a:t>
            </a:r>
            <a:r>
              <a:rPr lang="en-US" spc="300" dirty="0"/>
              <a:t> </a:t>
            </a:r>
            <a:r>
              <a:rPr lang="en-US" dirty="0"/>
              <a:t>AUDIT SCHEME AND INTERNATIONAL ORGANIZATION FOR STANDARDIZATION</a:t>
            </a:r>
            <a:br>
              <a:rPr lang="en-US" dirty="0"/>
            </a:br>
            <a:r>
              <a:rPr lang="en-US" dirty="0"/>
              <a:t>(ISO) CERTIFICATION</a:t>
            </a:r>
          </a:p>
        </p:txBody>
      </p:sp>
      <p:sp>
        <p:nvSpPr>
          <p:cNvPr id="8" name="Slide Number Placeholder 5">
            <a:extLst>
              <a:ext uri="{FF2B5EF4-FFF2-40B4-BE49-F238E27FC236}">
                <a16:creationId xmlns:a16="http://schemas.microsoft.com/office/drawing/2014/main" id="{05F4E82D-A5A3-BC4F-044A-E8DCD229D9CB}"/>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12</a:t>
            </a:fld>
            <a:endParaRPr lang="en-US" dirty="0"/>
          </a:p>
        </p:txBody>
      </p:sp>
      <p:sp>
        <p:nvSpPr>
          <p:cNvPr id="4" name="Text Placeholder 3">
            <a:extLst>
              <a:ext uri="{FF2B5EF4-FFF2-40B4-BE49-F238E27FC236}">
                <a16:creationId xmlns:a16="http://schemas.microsoft.com/office/drawing/2014/main" id="{A7180E84-62B2-3362-F907-A7D4CB5D6E1D}"/>
              </a:ext>
            </a:extLst>
          </p:cNvPr>
          <p:cNvSpPr>
            <a:spLocks noGrp="1"/>
          </p:cNvSpPr>
          <p:nvPr>
            <p:ph type="body" idx="1"/>
          </p:nvPr>
        </p:nvSpPr>
        <p:spPr>
          <a:xfrm>
            <a:off x="1681766" y="2306701"/>
            <a:ext cx="8556938" cy="3042965"/>
          </a:xfrm>
        </p:spPr>
        <p:txBody>
          <a:bodyPr/>
          <a:lstStyle/>
          <a:p>
            <a:pPr marL="342900" indent="-342900">
              <a:lnSpc>
                <a:spcPct val="100000"/>
              </a:lnSpc>
              <a:buFont typeface="Arial" panose="020B0604020202020204" pitchFamily="34" charset="0"/>
              <a:buChar char="•"/>
            </a:pPr>
            <a:r>
              <a:rPr lang="en-US" b="0" dirty="0"/>
              <a:t>Evaluate the results </a:t>
            </a:r>
          </a:p>
          <a:p>
            <a:pPr marL="342900" indent="-342900">
              <a:lnSpc>
                <a:spcPct val="100000"/>
              </a:lnSpc>
              <a:buFont typeface="Arial" panose="020B0604020202020204" pitchFamily="34" charset="0"/>
              <a:buChar char="•"/>
            </a:pPr>
            <a:r>
              <a:rPr lang="en-US" b="0" dirty="0"/>
              <a:t>Identify possible problems</a:t>
            </a:r>
          </a:p>
          <a:p>
            <a:pPr marL="342900" indent="-342900">
              <a:lnSpc>
                <a:spcPct val="100000"/>
              </a:lnSpc>
              <a:buFont typeface="Arial" panose="020B0604020202020204" pitchFamily="34" charset="0"/>
              <a:buChar char="•"/>
            </a:pPr>
            <a:r>
              <a:rPr lang="en-US" b="0" dirty="0"/>
              <a:t>Work on the committees to overcome possible difficulties</a:t>
            </a:r>
          </a:p>
          <a:p>
            <a:pPr marL="342900" indent="-342900">
              <a:lnSpc>
                <a:spcPct val="100000"/>
              </a:lnSpc>
              <a:buFont typeface="Arial" panose="020B0604020202020204" pitchFamily="34" charset="0"/>
              <a:buChar char="•"/>
            </a:pPr>
            <a:r>
              <a:rPr lang="en-US" b="0" dirty="0"/>
              <a:t>Requires: </a:t>
            </a:r>
          </a:p>
          <a:p>
            <a:pPr marL="688975" lvl="1" indent="-339725">
              <a:lnSpc>
                <a:spcPct val="100000"/>
              </a:lnSpc>
              <a:spcBef>
                <a:spcPts val="1000"/>
              </a:spcBef>
              <a:buClr>
                <a:schemeClr val="bg1"/>
              </a:buClr>
              <a:buFont typeface="Arial" panose="020B0604020202020204" pitchFamily="34" charset="0"/>
              <a:buChar char="•"/>
            </a:pPr>
            <a:r>
              <a:rPr lang="en-US" b="0" dirty="0">
                <a:solidFill>
                  <a:schemeClr val="bg1"/>
                </a:solidFill>
                <a:latin typeface="Lato" panose="020F0502020204030203" pitchFamily="34" charset="0"/>
                <a:ea typeface="Lato" panose="020F0502020204030203" pitchFamily="34" charset="0"/>
                <a:cs typeface="Lato" panose="020F0502020204030203" pitchFamily="34" charset="0"/>
              </a:rPr>
              <a:t>Strong presence</a:t>
            </a:r>
          </a:p>
          <a:p>
            <a:pPr marL="688975" lvl="1" indent="-339725">
              <a:lnSpc>
                <a:spcPct val="100000"/>
              </a:lnSpc>
              <a:spcBef>
                <a:spcPts val="1000"/>
              </a:spcBef>
              <a:buClr>
                <a:schemeClr val="bg1"/>
              </a:buClr>
              <a:buFont typeface="Arial" panose="020B0604020202020204" pitchFamily="34" charset="0"/>
              <a:buChar char="•"/>
            </a:pPr>
            <a:r>
              <a:rPr lang="en-US" b="0" dirty="0">
                <a:solidFill>
                  <a:schemeClr val="bg1"/>
                </a:solidFill>
                <a:latin typeface="Lato" panose="020F0502020204030203" pitchFamily="34" charset="0"/>
                <a:ea typeface="Lato" panose="020F0502020204030203" pitchFamily="34" charset="0"/>
                <a:cs typeface="Lato" panose="020F0502020204030203" pitchFamily="34" charset="0"/>
              </a:rPr>
              <a:t>Active participation</a:t>
            </a:r>
          </a:p>
          <a:p>
            <a:pPr marL="688975" lvl="1" indent="-339725">
              <a:lnSpc>
                <a:spcPct val="100000"/>
              </a:lnSpc>
              <a:spcBef>
                <a:spcPts val="1000"/>
              </a:spcBef>
              <a:buClr>
                <a:schemeClr val="bg1"/>
              </a:buClr>
              <a:buFont typeface="Arial" panose="020B0604020202020204" pitchFamily="34" charset="0"/>
              <a:buChar char="•"/>
            </a:pPr>
            <a:r>
              <a:rPr lang="en-US" b="0" dirty="0">
                <a:solidFill>
                  <a:schemeClr val="bg1"/>
                </a:solidFill>
                <a:latin typeface="Lato" panose="020F0502020204030203" pitchFamily="34" charset="0"/>
                <a:ea typeface="Lato" panose="020F0502020204030203" pitchFamily="34" charset="0"/>
                <a:cs typeface="Lato" panose="020F0502020204030203" pitchFamily="34" charset="0"/>
              </a:rPr>
              <a:t>Proactive systems </a:t>
            </a:r>
          </a:p>
          <a:p>
            <a:pPr marL="342900" indent="-342900">
              <a:lnSpc>
                <a:spcPct val="100000"/>
              </a:lnSpc>
              <a:buFont typeface="Arial" panose="020B0604020202020204" pitchFamily="34" charset="0"/>
              <a:buChar char="•"/>
            </a:pPr>
            <a:endParaRPr lang="en-US" b="0" dirty="0"/>
          </a:p>
        </p:txBody>
      </p:sp>
    </p:spTree>
    <p:extLst>
      <p:ext uri="{BB962C8B-B14F-4D97-AF65-F5344CB8AC3E}">
        <p14:creationId xmlns:p14="http://schemas.microsoft.com/office/powerpoint/2010/main" val="91198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5DEC1-742B-6D42-BD3B-7B624A2EE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0F3F0-F6D4-826C-4A8A-CEDC834EFD56}"/>
              </a:ext>
            </a:extLst>
          </p:cNvPr>
          <p:cNvSpPr>
            <a:spLocks noGrp="1"/>
          </p:cNvSpPr>
          <p:nvPr>
            <p:ph type="title"/>
          </p:nvPr>
        </p:nvSpPr>
        <p:spPr>
          <a:xfrm>
            <a:off x="381000" y="476336"/>
            <a:ext cx="10723606" cy="908083"/>
          </a:xfrm>
        </p:spPr>
        <p:txBody>
          <a:bodyPr/>
          <a:lstStyle/>
          <a:p>
            <a:r>
              <a:rPr lang="en-US" dirty="0"/>
              <a:t>REGULATORY AFFAIRS</a:t>
            </a:r>
          </a:p>
        </p:txBody>
      </p:sp>
      <p:sp>
        <p:nvSpPr>
          <p:cNvPr id="8" name="Slide Number Placeholder 5">
            <a:extLst>
              <a:ext uri="{FF2B5EF4-FFF2-40B4-BE49-F238E27FC236}">
                <a16:creationId xmlns:a16="http://schemas.microsoft.com/office/drawing/2014/main" id="{E12EE9C8-B53C-9BC8-C7DF-60721A0B9A98}"/>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13</a:t>
            </a:fld>
            <a:endParaRPr lang="en-US" dirty="0"/>
          </a:p>
        </p:txBody>
      </p:sp>
      <p:sp>
        <p:nvSpPr>
          <p:cNvPr id="6" name="Text Placeholder 3">
            <a:extLst>
              <a:ext uri="{FF2B5EF4-FFF2-40B4-BE49-F238E27FC236}">
                <a16:creationId xmlns:a16="http://schemas.microsoft.com/office/drawing/2014/main" id="{FCA464BE-96C1-E7DB-37BC-7C1B28DC748A}"/>
              </a:ext>
            </a:extLst>
          </p:cNvPr>
          <p:cNvSpPr>
            <a:spLocks noGrp="1"/>
          </p:cNvSpPr>
          <p:nvPr>
            <p:ph type="body" idx="1"/>
          </p:nvPr>
        </p:nvSpPr>
        <p:spPr>
          <a:xfrm>
            <a:off x="2951205" y="1285268"/>
            <a:ext cx="8495319" cy="4679258"/>
          </a:xfrm>
        </p:spPr>
        <p:txBody>
          <a:bodyPr/>
          <a:lstStyle/>
          <a:p>
            <a:pPr marL="349250" indent="-349250" fontAlgn="auto">
              <a:lnSpc>
                <a:spcPct val="100000"/>
              </a:lnSpc>
              <a:spcBef>
                <a:spcPts val="600"/>
              </a:spcBef>
              <a:spcAft>
                <a:spcPts val="0"/>
              </a:spcAft>
              <a:buFont typeface="Arial" panose="020B0604020202020204" pitchFamily="34" charset="0"/>
              <a:buChar char="•"/>
              <a:defRPr/>
            </a:pPr>
            <a:r>
              <a:rPr lang="en-US" sz="2000" b="0" kern="0" dirty="0"/>
              <a:t>International Representation</a:t>
            </a:r>
          </a:p>
          <a:p>
            <a:pPr marL="688975" indent="-339725">
              <a:lnSpc>
                <a:spcPct val="100000"/>
              </a:lnSpc>
              <a:buFont typeface="Arial" panose="020B0604020202020204" pitchFamily="34" charset="0"/>
              <a:buChar char="•"/>
              <a:defRPr/>
            </a:pPr>
            <a:r>
              <a:rPr lang="en-US" sz="2000" b="0" kern="0" dirty="0"/>
              <a:t>Active representation and delegation to committee and subcommittee meetings at the IMO</a:t>
            </a:r>
          </a:p>
          <a:p>
            <a:pPr marL="688975" indent="-339725">
              <a:lnSpc>
                <a:spcPct val="100000"/>
              </a:lnSpc>
              <a:buFont typeface="Arial" panose="020B0604020202020204" pitchFamily="34" charset="0"/>
              <a:buChar char="•"/>
              <a:defRPr/>
            </a:pPr>
            <a:r>
              <a:rPr lang="en-US" sz="2000" b="0" kern="0" dirty="0"/>
              <a:t>Participates </a:t>
            </a:r>
            <a:r>
              <a:rPr lang="en-US" sz="2000" b="0" dirty="0"/>
              <a:t>at the</a:t>
            </a:r>
            <a:r>
              <a:rPr lang="en-US" sz="2000" b="0" kern="0" dirty="0"/>
              <a:t> ILO meetings</a:t>
            </a:r>
          </a:p>
          <a:p>
            <a:pPr marL="688975" indent="-339725">
              <a:lnSpc>
                <a:spcPct val="100000"/>
              </a:lnSpc>
              <a:spcBef>
                <a:spcPts val="600"/>
              </a:spcBef>
              <a:buFont typeface="Arial" panose="020B0604020202020204" pitchFamily="34" charset="0"/>
              <a:buChar char="•"/>
            </a:pPr>
            <a:r>
              <a:rPr lang="en-US" sz="2000" b="0" dirty="0"/>
              <a:t>The RMI is a signatory to and enforces major conventions and </a:t>
            </a:r>
            <a:br>
              <a:rPr lang="en-US" sz="2000" b="0" dirty="0"/>
            </a:br>
            <a:r>
              <a:rPr lang="en-US" sz="2000" b="0" dirty="0"/>
              <a:t>their related codes such as:</a:t>
            </a:r>
          </a:p>
          <a:p>
            <a:pPr marL="1030288" indent="-341313">
              <a:lnSpc>
                <a:spcPct val="100000"/>
              </a:lnSpc>
              <a:buFont typeface="Arial" panose="020B0604020202020204" pitchFamily="34" charset="0"/>
              <a:buChar char="•"/>
              <a:defRPr/>
            </a:pPr>
            <a:r>
              <a:rPr lang="en-US" sz="2000" b="0" kern="0" dirty="0"/>
              <a:t>SOLAS</a:t>
            </a:r>
            <a:endParaRPr lang="en-US" sz="2000" b="0" dirty="0"/>
          </a:p>
          <a:p>
            <a:pPr marL="1030288" indent="-341313">
              <a:lnSpc>
                <a:spcPct val="100000"/>
              </a:lnSpc>
              <a:buFont typeface="Arial" panose="020B0604020202020204" pitchFamily="34" charset="0"/>
              <a:buChar char="•"/>
              <a:defRPr/>
            </a:pPr>
            <a:r>
              <a:rPr lang="en-US" sz="2000" b="0" kern="0" dirty="0"/>
              <a:t>MARPOL</a:t>
            </a:r>
          </a:p>
          <a:p>
            <a:pPr marL="1030288" indent="-341313">
              <a:lnSpc>
                <a:spcPct val="100000"/>
              </a:lnSpc>
              <a:buFont typeface="Arial" panose="020B0604020202020204" pitchFamily="34" charset="0"/>
              <a:buChar char="•"/>
              <a:defRPr/>
            </a:pPr>
            <a:r>
              <a:rPr lang="en-US" b="0" dirty="0"/>
              <a:t>International Convention on Standards of Training, Certification and Watchkeeping for Seafarers, 1978 </a:t>
            </a:r>
          </a:p>
          <a:p>
            <a:pPr marL="1030288" indent="-341313">
              <a:lnSpc>
                <a:spcPct val="100000"/>
              </a:lnSpc>
              <a:buFont typeface="Arial" panose="020B0604020202020204" pitchFamily="34" charset="0"/>
              <a:buChar char="•"/>
              <a:defRPr/>
            </a:pPr>
            <a:r>
              <a:rPr lang="en-US" sz="2000" b="0" kern="0" dirty="0"/>
              <a:t>The International Convention on Load Lines (LL)</a:t>
            </a:r>
          </a:p>
          <a:p>
            <a:pPr marL="1030288" indent="-341313">
              <a:lnSpc>
                <a:spcPct val="100000"/>
              </a:lnSpc>
              <a:buFont typeface="Arial" panose="020B0604020202020204" pitchFamily="34" charset="0"/>
              <a:buChar char="•"/>
              <a:defRPr/>
            </a:pPr>
            <a:r>
              <a:rPr lang="en-US" sz="2000" b="0" kern="0" dirty="0"/>
              <a:t>MLC, 2006</a:t>
            </a:r>
          </a:p>
          <a:p>
            <a:pPr marL="349250" indent="-349250">
              <a:lnSpc>
                <a:spcPct val="100000"/>
              </a:lnSpc>
              <a:buFont typeface="Arial" panose="020B0604020202020204" pitchFamily="34" charset="0"/>
              <a:buChar char="•"/>
              <a:defRPr/>
            </a:pPr>
            <a:r>
              <a:rPr lang="en-US" sz="2000" b="0" dirty="0"/>
              <a:t>Issuance of M</a:t>
            </a:r>
            <a:r>
              <a:rPr lang="en-US" sz="2000" b="0" kern="0" dirty="0"/>
              <a:t>arine Notices (MNs), Guidelines, and Safety Advisories</a:t>
            </a:r>
          </a:p>
          <a:p>
            <a:pPr marL="714375" indent="0">
              <a:lnSpc>
                <a:spcPct val="100000"/>
              </a:lnSpc>
              <a:buNone/>
              <a:tabLst>
                <a:tab pos="1076325" algn="l"/>
              </a:tabLst>
              <a:defRPr/>
            </a:pPr>
            <a:endParaRPr lang="en-US" sz="2000" kern="0" dirty="0">
              <a:latin typeface="Gill Sans MT" pitchFamily="34" charset="0"/>
            </a:endParaRPr>
          </a:p>
        </p:txBody>
      </p:sp>
      <p:pic>
        <p:nvPicPr>
          <p:cNvPr id="7" name="Picture 6" descr="Logo, company name&#10;&#10;Description automatically generated">
            <a:extLst>
              <a:ext uri="{FF2B5EF4-FFF2-40B4-BE49-F238E27FC236}">
                <a16:creationId xmlns:a16="http://schemas.microsoft.com/office/drawing/2014/main" id="{E906658B-AB34-9EB9-1D82-94F3BF59A6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54" y="2200048"/>
            <a:ext cx="1498600" cy="3048000"/>
          </a:xfrm>
          <a:prstGeom prst="rect">
            <a:avLst/>
          </a:prstGeom>
        </p:spPr>
      </p:pic>
    </p:spTree>
    <p:extLst>
      <p:ext uri="{BB962C8B-B14F-4D97-AF65-F5344CB8AC3E}">
        <p14:creationId xmlns:p14="http://schemas.microsoft.com/office/powerpoint/2010/main" val="86926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C1740-254C-BBDD-C967-EA693EED5E28}"/>
              </a:ext>
            </a:extLst>
          </p:cNvPr>
          <p:cNvSpPr>
            <a:spLocks noGrp="1"/>
          </p:cNvSpPr>
          <p:nvPr>
            <p:ph type="title"/>
          </p:nvPr>
        </p:nvSpPr>
        <p:spPr>
          <a:xfrm>
            <a:off x="381000" y="396854"/>
            <a:ext cx="11333204" cy="509798"/>
          </a:xfrm>
        </p:spPr>
        <p:txBody>
          <a:bodyPr/>
          <a:lstStyle/>
          <a:p>
            <a:r>
              <a:rPr lang="en-US" dirty="0"/>
              <a:t>DECENTRALIZATION</a:t>
            </a:r>
          </a:p>
        </p:txBody>
      </p:sp>
      <p:sp>
        <p:nvSpPr>
          <p:cNvPr id="6" name="Slide Number Placeholder 5">
            <a:extLst>
              <a:ext uri="{FF2B5EF4-FFF2-40B4-BE49-F238E27FC236}">
                <a16:creationId xmlns:a16="http://schemas.microsoft.com/office/drawing/2014/main" id="{B7F67A5E-0015-79CB-64AF-F99F73E56B05}"/>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14</a:t>
            </a:fld>
            <a:endParaRPr lang="en-US" dirty="0">
              <a:solidFill>
                <a:schemeClr val="accent2"/>
              </a:solidFill>
            </a:endParaRPr>
          </a:p>
        </p:txBody>
      </p:sp>
      <p:pic>
        <p:nvPicPr>
          <p:cNvPr id="2" name="Picture 1">
            <a:extLst>
              <a:ext uri="{FF2B5EF4-FFF2-40B4-BE49-F238E27FC236}">
                <a16:creationId xmlns:a16="http://schemas.microsoft.com/office/drawing/2014/main" id="{67F007D0-4579-0728-DD2E-EF677F71E2D2}"/>
              </a:ext>
            </a:extLst>
          </p:cNvPr>
          <p:cNvPicPr>
            <a:picLocks noChangeAspect="1"/>
          </p:cNvPicPr>
          <p:nvPr/>
        </p:nvPicPr>
        <p:blipFill rotWithShape="1">
          <a:blip r:embed="rId2"/>
          <a:srcRect t="246" b="15065"/>
          <a:stretch/>
        </p:blipFill>
        <p:spPr>
          <a:xfrm>
            <a:off x="551908" y="1213936"/>
            <a:ext cx="11088184" cy="5247210"/>
          </a:xfrm>
          <a:prstGeom prst="rect">
            <a:avLst/>
          </a:prstGeom>
          <a:ln>
            <a:noFill/>
          </a:ln>
        </p:spPr>
      </p:pic>
    </p:spTree>
    <p:extLst>
      <p:ext uri="{BB962C8B-B14F-4D97-AF65-F5344CB8AC3E}">
        <p14:creationId xmlns:p14="http://schemas.microsoft.com/office/powerpoint/2010/main" val="304185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6CD2-2469-5061-B3F6-1FE53B6361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C84FCE-AE5C-4549-6661-56D70A0A7B90}"/>
              </a:ext>
            </a:extLst>
          </p:cNvPr>
          <p:cNvSpPr>
            <a:spLocks noGrp="1"/>
          </p:cNvSpPr>
          <p:nvPr>
            <p:ph type="title"/>
          </p:nvPr>
        </p:nvSpPr>
        <p:spPr>
          <a:xfrm>
            <a:off x="381000" y="396854"/>
            <a:ext cx="11333204" cy="509798"/>
          </a:xfrm>
        </p:spPr>
        <p:txBody>
          <a:bodyPr/>
          <a:lstStyle/>
          <a:p>
            <a:r>
              <a:rPr lang="en-US" dirty="0"/>
              <a:t>REGIONAL SUPPORT</a:t>
            </a:r>
          </a:p>
        </p:txBody>
      </p:sp>
      <p:sp>
        <p:nvSpPr>
          <p:cNvPr id="6" name="Slide Number Placeholder 5">
            <a:extLst>
              <a:ext uri="{FF2B5EF4-FFF2-40B4-BE49-F238E27FC236}">
                <a16:creationId xmlns:a16="http://schemas.microsoft.com/office/drawing/2014/main" id="{7CE24C7E-C952-EF92-6996-319245CA34EE}"/>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15</a:t>
            </a:fld>
            <a:endParaRPr lang="en-US" dirty="0">
              <a:solidFill>
                <a:schemeClr val="accent2"/>
              </a:solidFill>
            </a:endParaRPr>
          </a:p>
        </p:txBody>
      </p:sp>
      <p:pic>
        <p:nvPicPr>
          <p:cNvPr id="14" name="Picture 13" descr="A map of the world&#10;&#10;AI-generated content may be incorrect.">
            <a:extLst>
              <a:ext uri="{FF2B5EF4-FFF2-40B4-BE49-F238E27FC236}">
                <a16:creationId xmlns:a16="http://schemas.microsoft.com/office/drawing/2014/main" id="{F56CA4EF-D04E-2593-90FA-2C4E3611DA4A}"/>
              </a:ext>
            </a:extLst>
          </p:cNvPr>
          <p:cNvPicPr>
            <a:picLocks noChangeAspect="1"/>
          </p:cNvPicPr>
          <p:nvPr/>
        </p:nvPicPr>
        <p:blipFill>
          <a:blip r:embed="rId2"/>
          <a:stretch>
            <a:fillRect/>
          </a:stretch>
        </p:blipFill>
        <p:spPr>
          <a:xfrm>
            <a:off x="576304" y="1017418"/>
            <a:ext cx="11137900" cy="5257616"/>
          </a:xfrm>
          <a:prstGeom prst="rect">
            <a:avLst/>
          </a:prstGeom>
        </p:spPr>
      </p:pic>
    </p:spTree>
    <p:extLst>
      <p:ext uri="{BB962C8B-B14F-4D97-AF65-F5344CB8AC3E}">
        <p14:creationId xmlns:p14="http://schemas.microsoft.com/office/powerpoint/2010/main" val="212041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85094-33B9-43A9-0F67-6B3F431B971C}"/>
              </a:ext>
            </a:extLst>
          </p:cNvPr>
          <p:cNvSpPr>
            <a:spLocks noGrp="1"/>
          </p:cNvSpPr>
          <p:nvPr>
            <p:ph type="title"/>
          </p:nvPr>
        </p:nvSpPr>
        <p:spPr/>
        <p:txBody>
          <a:bodyPr/>
          <a:lstStyle/>
          <a:p>
            <a:r>
              <a:rPr lang="en-US" dirty="0">
                <a:solidFill>
                  <a:srgbClr val="000000"/>
                </a:solidFill>
              </a:rPr>
              <a:t>LONG-RANGE IDENTIFICATION</a:t>
            </a:r>
            <a:r>
              <a:rPr lang="en-US" spc="300" dirty="0">
                <a:solidFill>
                  <a:srgbClr val="000000"/>
                </a:solidFill>
              </a:rPr>
              <a:t> </a:t>
            </a:r>
            <a:r>
              <a:rPr lang="en-US" dirty="0">
                <a:solidFill>
                  <a:srgbClr val="000000"/>
                </a:solidFill>
              </a:rPr>
              <a:t>AND </a:t>
            </a:r>
            <a:br>
              <a:rPr lang="en-US" dirty="0">
                <a:solidFill>
                  <a:srgbClr val="000000"/>
                </a:solidFill>
              </a:rPr>
            </a:br>
            <a:r>
              <a:rPr lang="en-US" dirty="0">
                <a:solidFill>
                  <a:srgbClr val="000000"/>
                </a:solidFill>
              </a:rPr>
              <a:t>TRACKING (LRIT)</a:t>
            </a:r>
            <a:r>
              <a:rPr lang="en-US" spc="300" dirty="0"/>
              <a:t> </a:t>
            </a:r>
            <a:r>
              <a:rPr lang="en-US" dirty="0">
                <a:solidFill>
                  <a:srgbClr val="000000"/>
                </a:solidFill>
              </a:rPr>
              <a:t>VIEW OF THE RMI FLEET</a:t>
            </a:r>
            <a:endParaRPr lang="en-US" dirty="0"/>
          </a:p>
        </p:txBody>
      </p:sp>
      <p:pic>
        <p:nvPicPr>
          <p:cNvPr id="5" name="Picture 4" descr="A screen shot of a computer game&#10;&#10;Description automatically generated with low confidence">
            <a:extLst>
              <a:ext uri="{FF2B5EF4-FFF2-40B4-BE49-F238E27FC236}">
                <a16:creationId xmlns:a16="http://schemas.microsoft.com/office/drawing/2014/main" id="{2D40B721-E848-FBCC-0E8B-F74315CA7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0373" y="1463654"/>
            <a:ext cx="10651253" cy="4570719"/>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A4C1A32E-842E-C0A2-98B7-93500DDE43E3}"/>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16</a:t>
            </a:fld>
            <a:endParaRPr lang="en-US" dirty="0"/>
          </a:p>
        </p:txBody>
      </p:sp>
    </p:spTree>
    <p:extLst>
      <p:ext uri="{BB962C8B-B14F-4D97-AF65-F5344CB8AC3E}">
        <p14:creationId xmlns:p14="http://schemas.microsoft.com/office/powerpoint/2010/main" val="798829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01935-0A8B-A941-B4FD-169C8AC181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939769-0C70-94FD-FA03-7867AD8A6465}"/>
              </a:ext>
            </a:extLst>
          </p:cNvPr>
          <p:cNvSpPr>
            <a:spLocks noGrp="1"/>
          </p:cNvSpPr>
          <p:nvPr>
            <p:ph type="title"/>
          </p:nvPr>
        </p:nvSpPr>
        <p:spPr/>
        <p:txBody>
          <a:bodyPr/>
          <a:lstStyle/>
          <a:p>
            <a:r>
              <a:rPr lang="en-US" dirty="0">
                <a:solidFill>
                  <a:srgbClr val="000000"/>
                </a:solidFill>
              </a:rPr>
              <a:t>LRIT VIEW OF THE RMI FLEET MEDITERRANEAN SEA</a:t>
            </a:r>
            <a:endParaRPr lang="en-US" dirty="0"/>
          </a:p>
        </p:txBody>
      </p:sp>
      <p:sp>
        <p:nvSpPr>
          <p:cNvPr id="6" name="Slide Number Placeholder 5">
            <a:extLst>
              <a:ext uri="{FF2B5EF4-FFF2-40B4-BE49-F238E27FC236}">
                <a16:creationId xmlns:a16="http://schemas.microsoft.com/office/drawing/2014/main" id="{500F9E99-BCCC-25C7-B1F7-2838AF422DE8}"/>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17</a:t>
            </a:fld>
            <a:endParaRPr lang="en-US" dirty="0"/>
          </a:p>
        </p:txBody>
      </p:sp>
      <p:pic>
        <p:nvPicPr>
          <p:cNvPr id="2" name="Picture 1">
            <a:extLst>
              <a:ext uri="{FF2B5EF4-FFF2-40B4-BE49-F238E27FC236}">
                <a16:creationId xmlns:a16="http://schemas.microsoft.com/office/drawing/2014/main" id="{957257D0-E697-FA0D-D2E1-1FF622072B08}"/>
              </a:ext>
            </a:extLst>
          </p:cNvPr>
          <p:cNvPicPr>
            <a:picLocks noChangeAspect="1"/>
          </p:cNvPicPr>
          <p:nvPr/>
        </p:nvPicPr>
        <p:blipFill>
          <a:blip r:embed="rId2"/>
          <a:stretch>
            <a:fillRect/>
          </a:stretch>
        </p:blipFill>
        <p:spPr>
          <a:xfrm>
            <a:off x="602836" y="1260820"/>
            <a:ext cx="10802043" cy="4621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3105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2A2FB8-3A79-6819-A8F8-30F848076D52}"/>
              </a:ext>
            </a:extLst>
          </p:cNvPr>
          <p:cNvSpPr>
            <a:spLocks noGrp="1"/>
          </p:cNvSpPr>
          <p:nvPr>
            <p:ph type="title"/>
          </p:nvPr>
        </p:nvSpPr>
        <p:spPr/>
        <p:txBody>
          <a:bodyPr/>
          <a:lstStyle/>
          <a:p>
            <a:r>
              <a:rPr lang="en-US" dirty="0">
                <a:solidFill>
                  <a:srgbClr val="000000"/>
                </a:solidFill>
              </a:rPr>
              <a:t>DECENTRALIZED REGISTRY SERVICES</a:t>
            </a:r>
            <a:endParaRPr lang="en-US" dirty="0"/>
          </a:p>
        </p:txBody>
      </p:sp>
      <p:sp>
        <p:nvSpPr>
          <p:cNvPr id="6" name="Slide Number Placeholder 5">
            <a:extLst>
              <a:ext uri="{FF2B5EF4-FFF2-40B4-BE49-F238E27FC236}">
                <a16:creationId xmlns:a16="http://schemas.microsoft.com/office/drawing/2014/main" id="{37DD4F64-8F40-05D7-56C0-96999375B401}"/>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18</a:t>
            </a:fld>
            <a:endParaRPr lang="en-US" dirty="0"/>
          </a:p>
        </p:txBody>
      </p:sp>
      <p:sp>
        <p:nvSpPr>
          <p:cNvPr id="7" name="Text Placeholder 3">
            <a:extLst>
              <a:ext uri="{FF2B5EF4-FFF2-40B4-BE49-F238E27FC236}">
                <a16:creationId xmlns:a16="http://schemas.microsoft.com/office/drawing/2014/main" id="{8106380D-F868-2BB2-3658-C82D3906EA87}"/>
              </a:ext>
            </a:extLst>
          </p:cNvPr>
          <p:cNvSpPr txBox="1">
            <a:spLocks/>
          </p:cNvSpPr>
          <p:nvPr/>
        </p:nvSpPr>
        <p:spPr>
          <a:xfrm>
            <a:off x="6104753" y="2016166"/>
            <a:ext cx="5044180" cy="2735296"/>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1371600" marR="0" lvl="2"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3pPr>
            <a:lvl4pPr marL="1828800" marR="0" lvl="3"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4pPr>
            <a:lvl5pPr marL="914400" marR="0" lvl="4"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9250" indent="-349250">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Vessel Registration</a:t>
            </a:r>
          </a:p>
          <a:p>
            <a:pPr marL="349250" indent="-349250">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Marine Safety and Security</a:t>
            </a:r>
          </a:p>
          <a:p>
            <a:pPr marL="349250" indent="-349250">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Regulatory</a:t>
            </a:r>
          </a:p>
          <a:p>
            <a:pPr marL="349250" indent="-349250">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Technical</a:t>
            </a:r>
          </a:p>
          <a:p>
            <a:pPr marL="349250" indent="-349250">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Seafarers’ Identification</a:t>
            </a:r>
          </a:p>
          <a:p>
            <a:pPr marL="349250" indent="-349250">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Radio Station Licensing</a:t>
            </a:r>
            <a:endParaRPr lang="en-US" sz="2800" b="1" i="1" dirty="0">
              <a:solidFill>
                <a:schemeClr val="accent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8" name="Picture 7" descr="ManingPhoto_Large2">
            <a:extLst>
              <a:ext uri="{FF2B5EF4-FFF2-40B4-BE49-F238E27FC236}">
                <a16:creationId xmlns:a16="http://schemas.microsoft.com/office/drawing/2014/main" id="{99FD1DEA-3BAD-B5CC-E995-58592FAB31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067" y="1444511"/>
            <a:ext cx="4349305" cy="4735384"/>
          </a:xfrm>
          <a:prstGeom prst="rect">
            <a:avLst/>
          </a:prstGeom>
          <a:noFill/>
          <a:ln w="9525">
            <a:solidFill>
              <a:schemeClr val="tx1"/>
            </a:solidFill>
            <a:miter lim="800000"/>
            <a:headEnd/>
            <a:tailEnd/>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06A985-E392-FC29-5CD4-EC11B098933C}"/>
              </a:ext>
            </a:extLst>
          </p:cNvPr>
          <p:cNvSpPr txBox="1"/>
          <p:nvPr/>
        </p:nvSpPr>
        <p:spPr>
          <a:xfrm>
            <a:off x="6104753" y="4938539"/>
            <a:ext cx="4662948" cy="523220"/>
          </a:xfrm>
          <a:prstGeom prst="rect">
            <a:avLst/>
          </a:prstGeom>
          <a:noFill/>
        </p:spPr>
        <p:txBody>
          <a:bodyPr wrap="square">
            <a:spAutoFit/>
          </a:bodyPr>
          <a:lstStyle/>
          <a:p>
            <a:r>
              <a:rPr lang="en-US" sz="2800" b="1" i="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“KEEP THE SHIPS MOVING”</a:t>
            </a:r>
            <a:endParaRPr lang="en-US" sz="2800" dirty="0"/>
          </a:p>
        </p:txBody>
      </p:sp>
    </p:spTree>
    <p:extLst>
      <p:ext uri="{BB962C8B-B14F-4D97-AF65-F5344CB8AC3E}">
        <p14:creationId xmlns:p14="http://schemas.microsoft.com/office/powerpoint/2010/main" val="82769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778E-6F01-DFD3-EE91-88DC1B08F5A8}"/>
              </a:ext>
            </a:extLst>
          </p:cNvPr>
          <p:cNvSpPr>
            <a:spLocks noGrp="1"/>
          </p:cNvSpPr>
          <p:nvPr>
            <p:ph type="title"/>
          </p:nvPr>
        </p:nvSpPr>
        <p:spPr/>
        <p:txBody>
          <a:bodyPr/>
          <a:lstStyle/>
          <a:p>
            <a:r>
              <a:rPr lang="en-US" dirty="0"/>
              <a:t>OPERATING FEATURES</a:t>
            </a:r>
          </a:p>
        </p:txBody>
      </p:sp>
      <p:sp>
        <p:nvSpPr>
          <p:cNvPr id="5" name="Text Placeholder 3">
            <a:extLst>
              <a:ext uri="{FF2B5EF4-FFF2-40B4-BE49-F238E27FC236}">
                <a16:creationId xmlns:a16="http://schemas.microsoft.com/office/drawing/2014/main" id="{43B60858-3E57-19F7-D421-908CF051E1E5}"/>
              </a:ext>
            </a:extLst>
          </p:cNvPr>
          <p:cNvSpPr>
            <a:spLocks noGrp="1"/>
          </p:cNvSpPr>
          <p:nvPr>
            <p:ph type="body" idx="13"/>
          </p:nvPr>
        </p:nvSpPr>
        <p:spPr>
          <a:xfrm>
            <a:off x="957218" y="2417558"/>
            <a:ext cx="3871156" cy="2022883"/>
          </a:xfrm>
        </p:spPr>
        <p:txBody>
          <a:bodyPr/>
          <a:lstStyle/>
          <a:p>
            <a:pPr marL="342900" indent="-342900">
              <a:buFont typeface="Arial" panose="020B0604020202020204" pitchFamily="34" charset="0"/>
              <a:buChar char="•"/>
            </a:pPr>
            <a:r>
              <a:rPr lang="en-US" dirty="0"/>
              <a:t>Pre-registration screening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Annual safety inspections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Vessel watch list</a:t>
            </a:r>
          </a:p>
          <a:p>
            <a:endParaRPr lang="en-US" dirty="0"/>
          </a:p>
        </p:txBody>
      </p:sp>
      <p:sp>
        <p:nvSpPr>
          <p:cNvPr id="7" name="Slide Number Placeholder 5">
            <a:extLst>
              <a:ext uri="{FF2B5EF4-FFF2-40B4-BE49-F238E27FC236}">
                <a16:creationId xmlns:a16="http://schemas.microsoft.com/office/drawing/2014/main" id="{A3BFCDF5-20B5-A3C1-3EFD-CD50A55834D4}"/>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19</a:t>
            </a:fld>
            <a:endParaRPr lang="en-US" dirty="0">
              <a:solidFill>
                <a:schemeClr val="accent2"/>
              </a:solidFill>
            </a:endParaRPr>
          </a:p>
        </p:txBody>
      </p:sp>
      <p:pic>
        <p:nvPicPr>
          <p:cNvPr id="4" name="Picture 3">
            <a:extLst>
              <a:ext uri="{FF2B5EF4-FFF2-40B4-BE49-F238E27FC236}">
                <a16:creationId xmlns:a16="http://schemas.microsoft.com/office/drawing/2014/main" id="{B1548261-6751-A74E-6326-469974B0ACBF}"/>
              </a:ext>
            </a:extLst>
          </p:cNvPr>
          <p:cNvPicPr>
            <a:picLocks noChangeAspect="1"/>
          </p:cNvPicPr>
          <p:nvPr/>
        </p:nvPicPr>
        <p:blipFill>
          <a:blip r:embed="rId2"/>
          <a:stretch>
            <a:fillRect/>
          </a:stretch>
        </p:blipFill>
        <p:spPr>
          <a:xfrm>
            <a:off x="6183811" y="947056"/>
            <a:ext cx="5050971" cy="4716626"/>
          </a:xfrm>
          <a:prstGeom prst="rect">
            <a:avLst/>
          </a:prstGeom>
        </p:spPr>
      </p:pic>
    </p:spTree>
    <p:extLst>
      <p:ext uri="{BB962C8B-B14F-4D97-AF65-F5344CB8AC3E}">
        <p14:creationId xmlns:p14="http://schemas.microsoft.com/office/powerpoint/2010/main" val="303192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E47B-19C1-C7F3-D709-55BF8DBFF1E4}"/>
              </a:ext>
            </a:extLst>
          </p:cNvPr>
          <p:cNvSpPr>
            <a:spLocks noGrp="1"/>
          </p:cNvSpPr>
          <p:nvPr>
            <p:ph type="title"/>
          </p:nvPr>
        </p:nvSpPr>
        <p:spPr>
          <a:xfrm>
            <a:off x="787400" y="2002557"/>
            <a:ext cx="3332018" cy="477251"/>
          </a:xfrm>
        </p:spPr>
        <p:txBody>
          <a:bodyPr/>
          <a:lstStyle/>
          <a:p>
            <a:r>
              <a:rPr lang="en-US" kern="0" dirty="0">
                <a:solidFill>
                  <a:srgbClr val="FFFFFF"/>
                </a:solidFill>
                <a:sym typeface="Arial"/>
              </a:rPr>
              <a:t>WHO WE ARE</a:t>
            </a:r>
            <a:endParaRPr lang="en-US" dirty="0"/>
          </a:p>
        </p:txBody>
      </p:sp>
      <p:sp>
        <p:nvSpPr>
          <p:cNvPr id="7" name="Text Placeholder 6">
            <a:extLst>
              <a:ext uri="{FF2B5EF4-FFF2-40B4-BE49-F238E27FC236}">
                <a16:creationId xmlns:a16="http://schemas.microsoft.com/office/drawing/2014/main" id="{07398348-13A7-FBE5-E1A6-DBF6305A6782}"/>
              </a:ext>
            </a:extLst>
          </p:cNvPr>
          <p:cNvSpPr>
            <a:spLocks noGrp="1"/>
          </p:cNvSpPr>
          <p:nvPr>
            <p:ph type="body" idx="13"/>
          </p:nvPr>
        </p:nvSpPr>
        <p:spPr>
          <a:xfrm>
            <a:off x="787400" y="2889069"/>
            <a:ext cx="6481618" cy="2352434"/>
          </a:xfrm>
        </p:spPr>
        <p:txBody>
          <a:bodyPr/>
          <a:lstStyle/>
          <a:p>
            <a:pPr>
              <a:lnSpc>
                <a:spcPct val="100000"/>
              </a:lnSpc>
              <a:spcBef>
                <a:spcPts val="600"/>
              </a:spcBef>
            </a:pPr>
            <a:r>
              <a:rPr lang="en-US" dirty="0"/>
              <a:t>International Registries, Inc. and its affiliates (IRI) provide administrative and technical support to the Republic of the Marshall Islands (RMI) Maritime and Corporate Registries. </a:t>
            </a:r>
            <a:br>
              <a:rPr lang="en-US" dirty="0"/>
            </a:br>
            <a:endParaRPr lang="en-US" dirty="0"/>
          </a:p>
          <a:p>
            <a:pPr>
              <a:lnSpc>
                <a:spcPct val="100000"/>
              </a:lnSpc>
              <a:spcBef>
                <a:spcPts val="600"/>
              </a:spcBef>
            </a:pPr>
            <a:r>
              <a:rPr lang="en-US" dirty="0"/>
              <a:t>IRI provides a broad spectrum of services for the shipping and financial services industries.</a:t>
            </a:r>
          </a:p>
          <a:p>
            <a:pPr>
              <a:lnSpc>
                <a:spcPct val="100000"/>
              </a:lnSpc>
            </a:pPr>
            <a:endParaRPr lang="en-US" dirty="0"/>
          </a:p>
        </p:txBody>
      </p:sp>
      <p:cxnSp>
        <p:nvCxnSpPr>
          <p:cNvPr id="8" name="Straight Connector 7">
            <a:extLst>
              <a:ext uri="{FF2B5EF4-FFF2-40B4-BE49-F238E27FC236}">
                <a16:creationId xmlns:a16="http://schemas.microsoft.com/office/drawing/2014/main" id="{DE6DD5F7-A5B2-A4E0-0D24-83EF1F410DFB}"/>
              </a:ext>
            </a:extLst>
          </p:cNvPr>
          <p:cNvCxnSpPr>
            <a:cxnSpLocks/>
          </p:cNvCxnSpPr>
          <p:nvPr/>
        </p:nvCxnSpPr>
        <p:spPr>
          <a:xfrm>
            <a:off x="837143" y="2677478"/>
            <a:ext cx="27742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073B003-8395-3E19-1396-D1735783DF15}"/>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2</a:t>
            </a:fld>
            <a:endParaRPr lang="en-US" dirty="0">
              <a:solidFill>
                <a:schemeClr val="accent2"/>
              </a:solidFill>
            </a:endParaRPr>
          </a:p>
        </p:txBody>
      </p:sp>
    </p:spTree>
    <p:extLst>
      <p:ext uri="{BB962C8B-B14F-4D97-AF65-F5344CB8AC3E}">
        <p14:creationId xmlns:p14="http://schemas.microsoft.com/office/powerpoint/2010/main" val="3669969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0921-D89E-1F63-4E64-C7B7428AB789}"/>
              </a:ext>
            </a:extLst>
          </p:cNvPr>
          <p:cNvSpPr>
            <a:spLocks noGrp="1"/>
          </p:cNvSpPr>
          <p:nvPr>
            <p:ph type="title"/>
          </p:nvPr>
        </p:nvSpPr>
        <p:spPr/>
        <p:txBody>
          <a:bodyPr/>
          <a:lstStyle/>
          <a:p>
            <a:r>
              <a:rPr lang="en-US" dirty="0"/>
              <a:t>MARINE SAFETY AND TECHNICAL</a:t>
            </a:r>
          </a:p>
        </p:txBody>
      </p:sp>
      <p:grpSp>
        <p:nvGrpSpPr>
          <p:cNvPr id="4" name="Google Shape;1309;p47">
            <a:extLst>
              <a:ext uri="{FF2B5EF4-FFF2-40B4-BE49-F238E27FC236}">
                <a16:creationId xmlns:a16="http://schemas.microsoft.com/office/drawing/2014/main" id="{B72901A7-A6AA-DE26-AE61-B714ABE225A0}"/>
              </a:ext>
            </a:extLst>
          </p:cNvPr>
          <p:cNvGrpSpPr/>
          <p:nvPr/>
        </p:nvGrpSpPr>
        <p:grpSpPr>
          <a:xfrm>
            <a:off x="4335931" y="2310803"/>
            <a:ext cx="3385740" cy="3386003"/>
            <a:chOff x="3706812" y="1035050"/>
            <a:chExt cx="4792662" cy="4787899"/>
          </a:xfrm>
          <a:effectLst>
            <a:outerShdw blurRad="50800" dist="38100" dir="2700000" algn="tl" rotWithShape="0">
              <a:prstClr val="black">
                <a:alpha val="40000"/>
              </a:prstClr>
            </a:outerShdw>
          </a:effectLst>
        </p:grpSpPr>
        <p:sp>
          <p:nvSpPr>
            <p:cNvPr id="5" name="Google Shape;1310;p47">
              <a:extLst>
                <a:ext uri="{FF2B5EF4-FFF2-40B4-BE49-F238E27FC236}">
                  <a16:creationId xmlns:a16="http://schemas.microsoft.com/office/drawing/2014/main" id="{A997B158-C735-6E24-152F-0A2C48628E1F}"/>
                </a:ext>
              </a:extLst>
            </p:cNvPr>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6" name="Google Shape;1311;p47">
              <a:extLst>
                <a:ext uri="{FF2B5EF4-FFF2-40B4-BE49-F238E27FC236}">
                  <a16:creationId xmlns:a16="http://schemas.microsoft.com/office/drawing/2014/main" id="{D277509E-887A-902F-8F2A-DB60EA25C171}"/>
                </a:ext>
              </a:extLst>
            </p:cNvPr>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6"/>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7" name="Google Shape;1312;p47">
              <a:extLst>
                <a:ext uri="{FF2B5EF4-FFF2-40B4-BE49-F238E27FC236}">
                  <a16:creationId xmlns:a16="http://schemas.microsoft.com/office/drawing/2014/main" id="{6B10E090-4967-C074-89AE-B2587B476FA4}"/>
                </a:ext>
              </a:extLst>
            </p:cNvPr>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8" name="Google Shape;1313;p47">
              <a:extLst>
                <a:ext uri="{FF2B5EF4-FFF2-40B4-BE49-F238E27FC236}">
                  <a16:creationId xmlns:a16="http://schemas.microsoft.com/office/drawing/2014/main" id="{F9A0DC48-65E0-23BD-EC76-6CA4ABE089C2}"/>
                </a:ext>
              </a:extLst>
            </p:cNvPr>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tx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C8C8C8"/>
                </a:solidFill>
                <a:effectLst/>
                <a:uLnTx/>
                <a:uFillTx/>
                <a:latin typeface="Calibri"/>
                <a:ea typeface="Calibri"/>
                <a:cs typeface="Calibri"/>
                <a:sym typeface="Calibri"/>
              </a:endParaRPr>
            </a:p>
          </p:txBody>
        </p:sp>
        <p:sp>
          <p:nvSpPr>
            <p:cNvPr id="9" name="Google Shape;1314;p47">
              <a:extLst>
                <a:ext uri="{FF2B5EF4-FFF2-40B4-BE49-F238E27FC236}">
                  <a16:creationId xmlns:a16="http://schemas.microsoft.com/office/drawing/2014/main" id="{BE467376-7AE4-CAF8-8340-2BC32044F509}"/>
                </a:ext>
              </a:extLst>
            </p:cNvPr>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10" name="Google Shape;1315;p47">
              <a:extLst>
                <a:ext uri="{FF2B5EF4-FFF2-40B4-BE49-F238E27FC236}">
                  <a16:creationId xmlns:a16="http://schemas.microsoft.com/office/drawing/2014/main" id="{9EC3676C-92C0-0AB1-2219-09770012FA32}"/>
                </a:ext>
              </a:extLst>
            </p:cNvPr>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5"/>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84C"/>
                </a:solidFill>
                <a:effectLst/>
                <a:uLnTx/>
                <a:uFillTx/>
                <a:latin typeface="Calibri"/>
                <a:ea typeface="Calibri"/>
                <a:cs typeface="Calibri"/>
                <a:sym typeface="Calibri"/>
              </a:endParaRPr>
            </a:p>
          </p:txBody>
        </p:sp>
      </p:grpSp>
      <p:sp>
        <p:nvSpPr>
          <p:cNvPr id="11" name="Text Placeholder 3">
            <a:extLst>
              <a:ext uri="{FF2B5EF4-FFF2-40B4-BE49-F238E27FC236}">
                <a16:creationId xmlns:a16="http://schemas.microsoft.com/office/drawing/2014/main" id="{EB5B52FE-D80A-F38B-5A0E-488E29A8F19A}"/>
              </a:ext>
            </a:extLst>
          </p:cNvPr>
          <p:cNvSpPr txBox="1">
            <a:spLocks/>
          </p:cNvSpPr>
          <p:nvPr/>
        </p:nvSpPr>
        <p:spPr>
          <a:xfrm>
            <a:off x="2535300" y="2175707"/>
            <a:ext cx="2481888" cy="656007"/>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sz="1800" b="1" i="0" u="none" strike="noStrike" kern="0" cap="none" spc="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sym typeface="Arial"/>
              </a:rPr>
              <a:t>Vessel and operator </a:t>
            </a:r>
            <a:br>
              <a:rPr kumimoji="0" lang="en-US" sz="1800" b="1" i="0" u="none" strike="noStrike" kern="0" cap="none" spc="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sz="1800" b="1" i="0" u="none" strike="noStrike" kern="0" cap="none" spc="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sym typeface="Arial"/>
              </a:rPr>
              <a:t>risk assessments</a:t>
            </a:r>
          </a:p>
        </p:txBody>
      </p:sp>
      <p:sp>
        <p:nvSpPr>
          <p:cNvPr id="12" name="Text Placeholder 3">
            <a:extLst>
              <a:ext uri="{FF2B5EF4-FFF2-40B4-BE49-F238E27FC236}">
                <a16:creationId xmlns:a16="http://schemas.microsoft.com/office/drawing/2014/main" id="{99E61861-0489-57EE-FDE3-EC5DDF45EF0A}"/>
              </a:ext>
            </a:extLst>
          </p:cNvPr>
          <p:cNvSpPr txBox="1">
            <a:spLocks/>
          </p:cNvSpPr>
          <p:nvPr/>
        </p:nvSpPr>
        <p:spPr>
          <a:xfrm>
            <a:off x="6926550" y="2172115"/>
            <a:ext cx="3239899" cy="584156"/>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sz="1800" b="1" i="0" u="none" strike="noStrike" kern="0" cap="none" spc="0" normalizeH="0" baseline="0" noProof="0" dirty="0">
                <a:ln>
                  <a:noFill/>
                </a:ln>
                <a:solidFill>
                  <a:schemeClr val="accent5"/>
                </a:solidFill>
                <a:effectLst/>
                <a:uLnTx/>
                <a:uFillTx/>
                <a:latin typeface="Lato" panose="020F0502020204030203" pitchFamily="34" charset="0"/>
                <a:ea typeface="Lato" panose="020F0502020204030203" pitchFamily="34" charset="0"/>
                <a:cs typeface="Lato" panose="020F0502020204030203" pitchFamily="34" charset="0"/>
                <a:sym typeface="Arial"/>
              </a:rPr>
              <a:t>Marine Safety and Technical </a:t>
            </a:r>
            <a:br>
              <a:rPr kumimoji="0" lang="en-US" sz="1800" b="1" i="0" u="none" strike="noStrike" kern="0" cap="none" spc="0" normalizeH="0" baseline="0" noProof="0" dirty="0">
                <a:ln>
                  <a:noFill/>
                </a:ln>
                <a:solidFill>
                  <a:schemeClr val="accent5"/>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sz="1800" b="1" i="0" u="none" strike="noStrike" kern="0" cap="none" spc="0" normalizeH="0" baseline="0" noProof="0" dirty="0">
                <a:ln>
                  <a:noFill/>
                </a:ln>
                <a:solidFill>
                  <a:schemeClr val="accent5"/>
                </a:solidFill>
                <a:effectLst/>
                <a:uLnTx/>
                <a:uFillTx/>
                <a:latin typeface="Lato" panose="020F0502020204030203" pitchFamily="34" charset="0"/>
                <a:ea typeface="Lato" panose="020F0502020204030203" pitchFamily="34" charset="0"/>
                <a:cs typeface="Lato" panose="020F0502020204030203" pitchFamily="34" charset="0"/>
                <a:sym typeface="Arial"/>
              </a:rPr>
              <a:t>experts worldwide</a:t>
            </a:r>
          </a:p>
          <a:p>
            <a:pPr marL="0" marR="0" lvl="0" indent="0" algn="l"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endParaRPr kumimoji="0" lang="en-US" sz="1800" b="0" i="0" u="none" strike="noStrike" kern="0" cap="none" spc="0" normalizeH="0" baseline="0" noProof="0" dirty="0">
              <a:ln>
                <a:noFill/>
              </a:ln>
              <a:solidFill>
                <a:srgbClr val="F7931D"/>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3" name="Text Placeholder 3">
            <a:extLst>
              <a:ext uri="{FF2B5EF4-FFF2-40B4-BE49-F238E27FC236}">
                <a16:creationId xmlns:a16="http://schemas.microsoft.com/office/drawing/2014/main" id="{DF63F01A-860E-E899-5CA2-0D7B6A5A8B74}"/>
              </a:ext>
            </a:extLst>
          </p:cNvPr>
          <p:cNvSpPr txBox="1">
            <a:spLocks/>
          </p:cNvSpPr>
          <p:nvPr/>
        </p:nvSpPr>
        <p:spPr>
          <a:xfrm>
            <a:off x="894484" y="5317504"/>
            <a:ext cx="4054151" cy="379302"/>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sz="1800" b="1" i="0" u="none" strike="noStrike" kern="0" cap="none" spc="0" normalizeH="0" baseline="0" noProof="0" dirty="0">
                <a:ln>
                  <a:noFill/>
                </a:ln>
                <a:solidFill>
                  <a:schemeClr val="accent6"/>
                </a:solidFill>
                <a:effectLst/>
                <a:uLnTx/>
                <a:uFillTx/>
                <a:latin typeface="Lato" panose="020F0502020204030203" pitchFamily="34" charset="0"/>
                <a:ea typeface="Lato" panose="020F0502020204030203" pitchFamily="34" charset="0"/>
                <a:cs typeface="Lato" panose="020F0502020204030203" pitchFamily="34" charset="0"/>
                <a:sym typeface="Arial"/>
              </a:rPr>
              <a:t>Interpretation of IMO requirements</a:t>
            </a:r>
          </a:p>
        </p:txBody>
      </p:sp>
      <p:sp>
        <p:nvSpPr>
          <p:cNvPr id="14" name="Text Placeholder 3">
            <a:extLst>
              <a:ext uri="{FF2B5EF4-FFF2-40B4-BE49-F238E27FC236}">
                <a16:creationId xmlns:a16="http://schemas.microsoft.com/office/drawing/2014/main" id="{4C64D36C-9511-113F-5C3F-7ED7B81E14E1}"/>
              </a:ext>
            </a:extLst>
          </p:cNvPr>
          <p:cNvSpPr txBox="1">
            <a:spLocks/>
          </p:cNvSpPr>
          <p:nvPr/>
        </p:nvSpPr>
        <p:spPr>
          <a:xfrm>
            <a:off x="7012522" y="5315181"/>
            <a:ext cx="3486302" cy="658329"/>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sz="1800" b="1" i="0" u="none" strike="noStrike" kern="0" cap="none" spc="0" normalizeH="0" baseline="0" noProof="0" dirty="0">
                <a:ln>
                  <a:noFill/>
                </a:ln>
                <a:solidFill>
                  <a:schemeClr val="accent4"/>
                </a:solidFill>
                <a:effectLst/>
                <a:uLnTx/>
                <a:uFillTx/>
                <a:latin typeface="Lato" panose="020F0502020204030203" pitchFamily="34" charset="0"/>
                <a:ea typeface="Lato" panose="020F0502020204030203" pitchFamily="34" charset="0"/>
                <a:cs typeface="Lato" panose="020F0502020204030203" pitchFamily="34" charset="0"/>
                <a:sym typeface="Arial"/>
              </a:rPr>
              <a:t>Close contact with the local </a:t>
            </a:r>
            <a:br>
              <a:rPr kumimoji="0" lang="en-US" sz="1800" b="1" i="0" u="none" strike="noStrike" kern="0" cap="none" spc="0" normalizeH="0" baseline="0" noProof="0" dirty="0">
                <a:ln>
                  <a:noFill/>
                </a:ln>
                <a:solidFill>
                  <a:schemeClr val="accent4"/>
                </a:solidFill>
                <a:effectLst/>
                <a:uLnTx/>
                <a:uFillTx/>
                <a:latin typeface="Lato" panose="020F0502020204030203" pitchFamily="34" charset="0"/>
                <a:ea typeface="Lato" panose="020F0502020204030203" pitchFamily="34" charset="0"/>
                <a:cs typeface="Lato" panose="020F0502020204030203" pitchFamily="34" charset="0"/>
                <a:sym typeface="Arial"/>
              </a:rPr>
            </a:br>
            <a:r>
              <a:rPr lang="en-US" b="1" dirty="0">
                <a:solidFill>
                  <a:schemeClr val="accent4"/>
                </a:solidFill>
                <a:latin typeface="Lato" panose="020F0502020204030203" pitchFamily="34" charset="0"/>
                <a:ea typeface="Lato" panose="020F0502020204030203" pitchFamily="34" charset="0"/>
                <a:cs typeface="Lato" panose="020F0502020204030203" pitchFamily="34" charset="0"/>
              </a:rPr>
              <a:t>p</a:t>
            </a:r>
            <a:r>
              <a:rPr kumimoji="0" lang="en-US" sz="1800" b="1" i="0" u="none" strike="noStrike" kern="0" cap="none" spc="0" normalizeH="0" baseline="0" noProof="0" dirty="0">
                <a:ln>
                  <a:noFill/>
                </a:ln>
                <a:solidFill>
                  <a:schemeClr val="accent4"/>
                </a:solidFill>
                <a:effectLst/>
                <a:uLnTx/>
                <a:uFillTx/>
                <a:latin typeface="Lato" panose="020F0502020204030203" pitchFamily="34" charset="0"/>
                <a:ea typeface="Lato" panose="020F0502020204030203" pitchFamily="34" charset="0"/>
                <a:cs typeface="Lato" panose="020F0502020204030203" pitchFamily="34" charset="0"/>
                <a:sym typeface="Arial"/>
              </a:rPr>
              <a:t>ort State control (PSC) officials</a:t>
            </a:r>
          </a:p>
        </p:txBody>
      </p:sp>
      <p:sp>
        <p:nvSpPr>
          <p:cNvPr id="15" name="Text Placeholder 3">
            <a:extLst>
              <a:ext uri="{FF2B5EF4-FFF2-40B4-BE49-F238E27FC236}">
                <a16:creationId xmlns:a16="http://schemas.microsoft.com/office/drawing/2014/main" id="{2684FE58-9DBE-0B4E-0EAF-41A4B0777F82}"/>
              </a:ext>
            </a:extLst>
          </p:cNvPr>
          <p:cNvSpPr txBox="1">
            <a:spLocks/>
          </p:cNvSpPr>
          <p:nvPr/>
        </p:nvSpPr>
        <p:spPr>
          <a:xfrm>
            <a:off x="381000" y="3596246"/>
            <a:ext cx="3947081" cy="918157"/>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sz="1800" b="1" i="0" u="none" strike="noStrike" kern="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sym typeface="Arial"/>
              </a:rPr>
              <a:t>Annual, Semi Annual, and Special Safety Inspections including quality control boardings</a:t>
            </a:r>
          </a:p>
        </p:txBody>
      </p:sp>
      <p:sp>
        <p:nvSpPr>
          <p:cNvPr id="16" name="Text Placeholder 3">
            <a:extLst>
              <a:ext uri="{FF2B5EF4-FFF2-40B4-BE49-F238E27FC236}">
                <a16:creationId xmlns:a16="http://schemas.microsoft.com/office/drawing/2014/main" id="{F13D3F18-B66B-BDA1-9A97-CE1A5526EECA}"/>
              </a:ext>
            </a:extLst>
          </p:cNvPr>
          <p:cNvSpPr txBox="1">
            <a:spLocks/>
          </p:cNvSpPr>
          <p:nvPr/>
        </p:nvSpPr>
        <p:spPr>
          <a:xfrm>
            <a:off x="7866501" y="3316851"/>
            <a:ext cx="4046335" cy="1476946"/>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sz="1800" b="1" i="0" u="none" strike="noStrike" kern="0" cap="none" spc="0" normalizeH="0" baseline="0" noProof="0" dirty="0">
                <a:ln>
                  <a:noFill/>
                </a:ln>
                <a:solidFill>
                  <a:schemeClr val="accent2"/>
                </a:solidFill>
                <a:effectLst/>
                <a:uLnTx/>
                <a:uFillTx/>
                <a:latin typeface="Lato" panose="020F0502020204030203" pitchFamily="34" charset="0"/>
                <a:ea typeface="Lato" panose="020F0502020204030203" pitchFamily="34" charset="0"/>
                <a:cs typeface="Lato" panose="020F0502020204030203" pitchFamily="34" charset="0"/>
                <a:sym typeface="Arial"/>
              </a:rPr>
              <a:t>Oversight of Recognized Organizations (ROs) acting on behalf of the RMI Maritime Administrator </a:t>
            </a:r>
            <a:br>
              <a:rPr kumimoji="0" lang="en-US" sz="1800" b="1" i="0" u="none" strike="noStrike" kern="0" cap="none" spc="0" normalizeH="0" baseline="0" noProof="0" dirty="0">
                <a:ln>
                  <a:noFill/>
                </a:ln>
                <a:solidFill>
                  <a:schemeClr val="accent2"/>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sz="1800" b="1" i="0" u="none" strike="noStrike" kern="0" cap="none" spc="0" normalizeH="0" baseline="0" noProof="0" dirty="0">
                <a:ln>
                  <a:noFill/>
                </a:ln>
                <a:solidFill>
                  <a:schemeClr val="accent2"/>
                </a:solidFill>
                <a:effectLst/>
                <a:uLnTx/>
                <a:uFillTx/>
                <a:latin typeface="Lato" panose="020F0502020204030203" pitchFamily="34" charset="0"/>
                <a:ea typeface="Lato" panose="020F0502020204030203" pitchFamily="34" charset="0"/>
                <a:cs typeface="Lato" panose="020F0502020204030203" pitchFamily="34" charset="0"/>
                <a:sym typeface="Arial"/>
              </a:rPr>
              <a:t>(the “Administrator”) for issuance of statutory certificates</a:t>
            </a:r>
          </a:p>
        </p:txBody>
      </p:sp>
      <p:sp>
        <p:nvSpPr>
          <p:cNvPr id="17" name="Slide Number Placeholder 5">
            <a:extLst>
              <a:ext uri="{FF2B5EF4-FFF2-40B4-BE49-F238E27FC236}">
                <a16:creationId xmlns:a16="http://schemas.microsoft.com/office/drawing/2014/main" id="{8AD24647-C4F2-E519-4668-4380E53FB9FF}"/>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20</a:t>
            </a:fld>
            <a:endParaRPr lang="en-US" dirty="0"/>
          </a:p>
        </p:txBody>
      </p:sp>
    </p:spTree>
    <p:extLst>
      <p:ext uri="{BB962C8B-B14F-4D97-AF65-F5344CB8AC3E}">
        <p14:creationId xmlns:p14="http://schemas.microsoft.com/office/powerpoint/2010/main" val="8555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2BFC-6F98-6AA7-0E14-F574F61ABADF}"/>
              </a:ext>
            </a:extLst>
          </p:cNvPr>
          <p:cNvSpPr>
            <a:spLocks noGrp="1"/>
          </p:cNvSpPr>
          <p:nvPr>
            <p:ph type="title"/>
          </p:nvPr>
        </p:nvSpPr>
        <p:spPr/>
        <p:txBody>
          <a:bodyPr/>
          <a:lstStyle/>
          <a:p>
            <a:r>
              <a:rPr lang="en-US" dirty="0"/>
              <a:t>TECHNICAL POLICY</a:t>
            </a:r>
          </a:p>
        </p:txBody>
      </p:sp>
      <p:sp>
        <p:nvSpPr>
          <p:cNvPr id="3" name="Text Placeholder 2">
            <a:extLst>
              <a:ext uri="{FF2B5EF4-FFF2-40B4-BE49-F238E27FC236}">
                <a16:creationId xmlns:a16="http://schemas.microsoft.com/office/drawing/2014/main" id="{49858C0D-E089-BC41-349E-7DFFEF4E7B37}"/>
              </a:ext>
            </a:extLst>
          </p:cNvPr>
          <p:cNvSpPr>
            <a:spLocks noGrp="1"/>
          </p:cNvSpPr>
          <p:nvPr>
            <p:ph type="body" idx="13"/>
          </p:nvPr>
        </p:nvSpPr>
        <p:spPr/>
        <p:txBody>
          <a:bodyPr/>
          <a:lstStyle/>
          <a:p>
            <a:pPr marL="342900" indent="-342900">
              <a:lnSpc>
                <a:spcPct val="100000"/>
              </a:lnSpc>
              <a:buFont typeface="Arial" panose="020B0604020202020204" pitchFamily="34" charset="0"/>
              <a:buChar char="•"/>
            </a:pPr>
            <a:r>
              <a:rPr lang="en-US" dirty="0">
                <a:ea typeface="Calibri" panose="020F0502020204030204" pitchFamily="34" charset="0"/>
              </a:rPr>
              <a:t>24/7 availability – timely coverage – prompt response.</a:t>
            </a:r>
          </a:p>
          <a:p>
            <a:pPr marL="342900" indent="-342900">
              <a:lnSpc>
                <a:spcPct val="100000"/>
              </a:lnSpc>
              <a:buFont typeface="Arial" panose="020B0604020202020204" pitchFamily="34" charset="0"/>
              <a:buChar char="•"/>
            </a:pPr>
            <a:endParaRPr lang="en-US" dirty="0">
              <a:ea typeface="Calibri" panose="020F0502020204030204" pitchFamily="34" charset="0"/>
            </a:endParaRPr>
          </a:p>
          <a:p>
            <a:pPr marL="342900" indent="-342900">
              <a:lnSpc>
                <a:spcPct val="100000"/>
              </a:lnSpc>
              <a:buFont typeface="Arial" panose="020B0604020202020204" pitchFamily="34" charset="0"/>
              <a:buChar char="•"/>
            </a:pPr>
            <a:r>
              <a:rPr lang="en-US" dirty="0">
                <a:ea typeface="Calibri" panose="020F0502020204030204" pitchFamily="34" charset="0"/>
              </a:rPr>
              <a:t>Proper evaluation of each case (criticality / severity) and/or proper follow-up.</a:t>
            </a:r>
          </a:p>
          <a:p>
            <a:pPr marL="342900" indent="-342900">
              <a:lnSpc>
                <a:spcPct val="100000"/>
              </a:lnSpc>
              <a:buFont typeface="Arial" panose="020B0604020202020204" pitchFamily="34" charset="0"/>
              <a:buChar char="•"/>
            </a:pPr>
            <a:endParaRPr lang="en-US" dirty="0">
              <a:ea typeface="Calibri" panose="020F0502020204030204" pitchFamily="34" charset="0"/>
            </a:endParaRPr>
          </a:p>
          <a:p>
            <a:pPr marL="342900" indent="-342900">
              <a:lnSpc>
                <a:spcPct val="100000"/>
              </a:lnSpc>
              <a:buFont typeface="Arial" panose="020B0604020202020204" pitchFamily="34" charset="0"/>
              <a:buChar char="•"/>
            </a:pPr>
            <a:r>
              <a:rPr lang="en-US" dirty="0">
                <a:ea typeface="Calibri" panose="020F0502020204030204" pitchFamily="34" charset="0"/>
              </a:rPr>
              <a:t>Uniformity on email response / handling at the regional and worldwide level (according to statutory procedures / rules and requirements).</a:t>
            </a:r>
            <a:br>
              <a:rPr lang="en-US" dirty="0">
                <a:ea typeface="Calibri" panose="020F0502020204030204" pitchFamily="34" charset="0"/>
              </a:rPr>
            </a:br>
            <a:endParaRPr lang="en-US" dirty="0">
              <a:ea typeface="Calibri" panose="020F0502020204030204" pitchFamily="34" charset="0"/>
            </a:endParaRPr>
          </a:p>
          <a:p>
            <a:pPr marL="342900" indent="-342900">
              <a:lnSpc>
                <a:spcPct val="100000"/>
              </a:lnSpc>
              <a:buFont typeface="Arial" panose="020B0604020202020204" pitchFamily="34" charset="0"/>
              <a:buChar char="•"/>
            </a:pPr>
            <a:r>
              <a:rPr lang="en-US" dirty="0">
                <a:ea typeface="Calibri" panose="020F0502020204030204" pitchFamily="34" charset="0"/>
              </a:rPr>
              <a:t>Ongoing and continuous educational training – updated with the latest requirements and marine technology.</a:t>
            </a:r>
          </a:p>
          <a:p>
            <a:endParaRPr lang="en-US" dirty="0"/>
          </a:p>
        </p:txBody>
      </p:sp>
      <p:sp>
        <p:nvSpPr>
          <p:cNvPr id="4" name="Slide Number Placeholder 5">
            <a:extLst>
              <a:ext uri="{FF2B5EF4-FFF2-40B4-BE49-F238E27FC236}">
                <a16:creationId xmlns:a16="http://schemas.microsoft.com/office/drawing/2014/main" id="{70564854-1CE2-52FA-869A-7996541B5FB7}"/>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21</a:t>
            </a:fld>
            <a:endParaRPr lang="en-US" dirty="0"/>
          </a:p>
        </p:txBody>
      </p:sp>
    </p:spTree>
    <p:extLst>
      <p:ext uri="{BB962C8B-B14F-4D97-AF65-F5344CB8AC3E}">
        <p14:creationId xmlns:p14="http://schemas.microsoft.com/office/powerpoint/2010/main" val="320876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474B-9035-E2E5-1CAA-ADFC78384459}"/>
              </a:ext>
            </a:extLst>
          </p:cNvPr>
          <p:cNvSpPr>
            <a:spLocks noGrp="1"/>
          </p:cNvSpPr>
          <p:nvPr>
            <p:ph type="title"/>
          </p:nvPr>
        </p:nvSpPr>
        <p:spPr/>
        <p:txBody>
          <a:bodyPr/>
          <a:lstStyle/>
          <a:p>
            <a:r>
              <a:rPr lang="en-US" dirty="0"/>
              <a:t>TECHNICAL</a:t>
            </a:r>
          </a:p>
        </p:txBody>
      </p:sp>
      <p:sp>
        <p:nvSpPr>
          <p:cNvPr id="18" name="Text Placeholder 3">
            <a:extLst>
              <a:ext uri="{FF2B5EF4-FFF2-40B4-BE49-F238E27FC236}">
                <a16:creationId xmlns:a16="http://schemas.microsoft.com/office/drawing/2014/main" id="{7821DA91-D198-4D5D-8B62-70DBC639D7B8}"/>
              </a:ext>
            </a:extLst>
          </p:cNvPr>
          <p:cNvSpPr txBox="1">
            <a:spLocks/>
          </p:cNvSpPr>
          <p:nvPr/>
        </p:nvSpPr>
        <p:spPr>
          <a:xfrm>
            <a:off x="5182926" y="1619234"/>
            <a:ext cx="2096822" cy="471577"/>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Dispensations</a:t>
            </a:r>
            <a:endParaRPr kumimoji="0" lang="en-US" sz="2000" b="1" u="none" strike="noStrike" kern="0" cap="none" spc="0" normalizeH="0" baseline="0" noProof="0" dirty="0">
              <a:ln>
                <a:noFill/>
              </a:ln>
              <a:solidFill>
                <a:schemeClr val="accent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endParaRPr>
          </a:p>
        </p:txBody>
      </p:sp>
      <p:sp>
        <p:nvSpPr>
          <p:cNvPr id="20" name="Slide Number Placeholder 5">
            <a:extLst>
              <a:ext uri="{FF2B5EF4-FFF2-40B4-BE49-F238E27FC236}">
                <a16:creationId xmlns:a16="http://schemas.microsoft.com/office/drawing/2014/main" id="{DF148DB8-6ECD-621D-37A7-0AAA22022ED8}"/>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22</a:t>
            </a:fld>
            <a:endParaRPr lang="en-US" dirty="0"/>
          </a:p>
        </p:txBody>
      </p:sp>
      <p:grpSp>
        <p:nvGrpSpPr>
          <p:cNvPr id="3" name="Google Shape;1309;p47">
            <a:extLst>
              <a:ext uri="{FF2B5EF4-FFF2-40B4-BE49-F238E27FC236}">
                <a16:creationId xmlns:a16="http://schemas.microsoft.com/office/drawing/2014/main" id="{CC7BC35A-607A-EC20-F1F7-5F0742FD69EC}"/>
              </a:ext>
            </a:extLst>
          </p:cNvPr>
          <p:cNvGrpSpPr/>
          <p:nvPr/>
        </p:nvGrpSpPr>
        <p:grpSpPr>
          <a:xfrm>
            <a:off x="4579400" y="2298480"/>
            <a:ext cx="3385740" cy="3386003"/>
            <a:chOff x="3706812" y="1035050"/>
            <a:chExt cx="4792662" cy="4787899"/>
          </a:xfrm>
          <a:effectLst>
            <a:outerShdw blurRad="50800" dist="38100" dir="2700000" algn="tl" rotWithShape="0">
              <a:prstClr val="black">
                <a:alpha val="40000"/>
              </a:prstClr>
            </a:outerShdw>
          </a:effectLst>
        </p:grpSpPr>
        <p:sp>
          <p:nvSpPr>
            <p:cNvPr id="4" name="Google Shape;1310;p47">
              <a:extLst>
                <a:ext uri="{FF2B5EF4-FFF2-40B4-BE49-F238E27FC236}">
                  <a16:creationId xmlns:a16="http://schemas.microsoft.com/office/drawing/2014/main" id="{EF46102E-B71C-095C-ED33-8AE6FE2FC62E}"/>
                </a:ext>
              </a:extLst>
            </p:cNvPr>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5" name="Google Shape;1311;p47">
              <a:extLst>
                <a:ext uri="{FF2B5EF4-FFF2-40B4-BE49-F238E27FC236}">
                  <a16:creationId xmlns:a16="http://schemas.microsoft.com/office/drawing/2014/main" id="{6778A04C-6F44-B7A8-6E25-AC3BD923C159}"/>
                </a:ext>
              </a:extLst>
            </p:cNvPr>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6"/>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6" name="Google Shape;1312;p47">
              <a:extLst>
                <a:ext uri="{FF2B5EF4-FFF2-40B4-BE49-F238E27FC236}">
                  <a16:creationId xmlns:a16="http://schemas.microsoft.com/office/drawing/2014/main" id="{8284ECFD-AC0D-BAAD-CA6B-A24EB6A0FC8C}"/>
                </a:ext>
              </a:extLst>
            </p:cNvPr>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7" name="Google Shape;1313;p47">
              <a:extLst>
                <a:ext uri="{FF2B5EF4-FFF2-40B4-BE49-F238E27FC236}">
                  <a16:creationId xmlns:a16="http://schemas.microsoft.com/office/drawing/2014/main" id="{1A747F75-A48F-AF42-3E0A-25FDED9600A0}"/>
                </a:ext>
              </a:extLst>
            </p:cNvPr>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tx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C8C8C8"/>
                </a:solidFill>
                <a:effectLst/>
                <a:uLnTx/>
                <a:uFillTx/>
                <a:latin typeface="Calibri"/>
                <a:ea typeface="Calibri"/>
                <a:cs typeface="Calibri"/>
                <a:sym typeface="Calibri"/>
              </a:endParaRPr>
            </a:p>
          </p:txBody>
        </p:sp>
        <p:sp>
          <p:nvSpPr>
            <p:cNvPr id="8" name="Google Shape;1314;p47">
              <a:extLst>
                <a:ext uri="{FF2B5EF4-FFF2-40B4-BE49-F238E27FC236}">
                  <a16:creationId xmlns:a16="http://schemas.microsoft.com/office/drawing/2014/main" id="{E32C68E7-90E9-DD9E-2ADF-B85DDFABCE51}"/>
                </a:ext>
              </a:extLst>
            </p:cNvPr>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B45"/>
                </a:solidFill>
                <a:effectLst/>
                <a:uLnTx/>
                <a:uFillTx/>
                <a:latin typeface="Calibri"/>
                <a:ea typeface="Calibri"/>
                <a:cs typeface="Calibri"/>
                <a:sym typeface="Calibri"/>
              </a:endParaRPr>
            </a:p>
          </p:txBody>
        </p:sp>
        <p:sp>
          <p:nvSpPr>
            <p:cNvPr id="9" name="Google Shape;1315;p47">
              <a:extLst>
                <a:ext uri="{FF2B5EF4-FFF2-40B4-BE49-F238E27FC236}">
                  <a16:creationId xmlns:a16="http://schemas.microsoft.com/office/drawing/2014/main" id="{B6461AD3-565A-905B-74E8-B4D4A6623401}"/>
                </a:ext>
              </a:extLst>
            </p:cNvPr>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5"/>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2B45"/>
                </a:buClr>
                <a:buSzPts val="1400"/>
                <a:buFont typeface="Arial"/>
                <a:buNone/>
                <a:tabLst/>
                <a:defRPr/>
              </a:pPr>
              <a:endParaRPr kumimoji="0" sz="1400" b="0" i="0" u="none" strike="noStrike" kern="0" cap="none" spc="0" normalizeH="0" baseline="0" noProof="0">
                <a:ln>
                  <a:noFill/>
                </a:ln>
                <a:solidFill>
                  <a:srgbClr val="00284C"/>
                </a:solidFill>
                <a:effectLst/>
                <a:uLnTx/>
                <a:uFillTx/>
                <a:latin typeface="Calibri"/>
                <a:ea typeface="Calibri"/>
                <a:cs typeface="Calibri"/>
                <a:sym typeface="Calibri"/>
              </a:endParaRPr>
            </a:p>
          </p:txBody>
        </p:sp>
      </p:grpSp>
      <p:sp>
        <p:nvSpPr>
          <p:cNvPr id="10" name="Text Placeholder 3">
            <a:extLst>
              <a:ext uri="{FF2B5EF4-FFF2-40B4-BE49-F238E27FC236}">
                <a16:creationId xmlns:a16="http://schemas.microsoft.com/office/drawing/2014/main" id="{F9DAC768-9F0E-3F4B-41B4-B5C9101E3DAD}"/>
              </a:ext>
            </a:extLst>
          </p:cNvPr>
          <p:cNvSpPr txBox="1">
            <a:spLocks/>
          </p:cNvSpPr>
          <p:nvPr/>
        </p:nvSpPr>
        <p:spPr>
          <a:xfrm>
            <a:off x="7473929" y="2307833"/>
            <a:ext cx="2600103" cy="464925"/>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Trade Compliance</a:t>
            </a:r>
          </a:p>
        </p:txBody>
      </p:sp>
      <p:sp>
        <p:nvSpPr>
          <p:cNvPr id="11" name="Text Placeholder 3">
            <a:extLst>
              <a:ext uri="{FF2B5EF4-FFF2-40B4-BE49-F238E27FC236}">
                <a16:creationId xmlns:a16="http://schemas.microsoft.com/office/drawing/2014/main" id="{79DA8A44-2AB4-176E-AF88-6CA7F446BB6E}"/>
              </a:ext>
            </a:extLst>
          </p:cNvPr>
          <p:cNvSpPr txBox="1">
            <a:spLocks/>
          </p:cNvSpPr>
          <p:nvPr/>
        </p:nvSpPr>
        <p:spPr>
          <a:xfrm>
            <a:off x="2373293" y="2187607"/>
            <a:ext cx="2423674" cy="707016"/>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Service Extensions</a:t>
            </a:r>
            <a:endParaRPr kumimoji="0" lang="en-US" sz="2000" b="1" u="none" strike="noStrike" kern="0" cap="none" spc="0" normalizeH="0" baseline="0" noProof="0" dirty="0">
              <a:ln>
                <a:noFill/>
              </a:ln>
              <a:solidFill>
                <a:schemeClr val="accent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endParaRPr>
          </a:p>
        </p:txBody>
      </p:sp>
      <p:sp>
        <p:nvSpPr>
          <p:cNvPr id="12" name="Text Placeholder 3">
            <a:extLst>
              <a:ext uri="{FF2B5EF4-FFF2-40B4-BE49-F238E27FC236}">
                <a16:creationId xmlns:a16="http://schemas.microsoft.com/office/drawing/2014/main" id="{E61742BC-E7A8-0856-A1B4-00D3D6368157}"/>
              </a:ext>
            </a:extLst>
          </p:cNvPr>
          <p:cNvSpPr txBox="1">
            <a:spLocks/>
          </p:cNvSpPr>
          <p:nvPr/>
        </p:nvSpPr>
        <p:spPr>
          <a:xfrm>
            <a:off x="1474397" y="3341586"/>
            <a:ext cx="2961202" cy="707016"/>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Letters of Acknowledgements</a:t>
            </a:r>
          </a:p>
        </p:txBody>
      </p:sp>
      <p:sp>
        <p:nvSpPr>
          <p:cNvPr id="13" name="Text Placeholder 3">
            <a:extLst>
              <a:ext uri="{FF2B5EF4-FFF2-40B4-BE49-F238E27FC236}">
                <a16:creationId xmlns:a16="http://schemas.microsoft.com/office/drawing/2014/main" id="{445D7BD5-7501-0B28-819A-E20AA5C983E1}"/>
              </a:ext>
            </a:extLst>
          </p:cNvPr>
          <p:cNvSpPr txBox="1">
            <a:spLocks/>
          </p:cNvSpPr>
          <p:nvPr/>
        </p:nvSpPr>
        <p:spPr>
          <a:xfrm>
            <a:off x="755056" y="4592159"/>
            <a:ext cx="3907334" cy="993077"/>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Recognized Organization (RO) Authorizations / </a:t>
            </a:r>
            <a:r>
              <a:rPr lang="en-US" sz="2000" b="1"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Classification Society (Class) Involvement</a:t>
            </a:r>
          </a:p>
        </p:txBody>
      </p:sp>
      <p:sp>
        <p:nvSpPr>
          <p:cNvPr id="14" name="Text Placeholder 3">
            <a:extLst>
              <a:ext uri="{FF2B5EF4-FFF2-40B4-BE49-F238E27FC236}">
                <a16:creationId xmlns:a16="http://schemas.microsoft.com/office/drawing/2014/main" id="{21EC0C4D-F148-E576-A348-AB54CD8C1F92}"/>
              </a:ext>
            </a:extLst>
          </p:cNvPr>
          <p:cNvSpPr txBox="1">
            <a:spLocks/>
          </p:cNvSpPr>
          <p:nvPr/>
        </p:nvSpPr>
        <p:spPr>
          <a:xfrm>
            <a:off x="8205605" y="3191045"/>
            <a:ext cx="1773244" cy="494358"/>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Casualties</a:t>
            </a:r>
            <a:endParaRPr kumimoji="0" lang="en-US" sz="2000" b="1" u="none" strike="noStrike" kern="0" cap="none" spc="0" normalizeH="0" baseline="0" noProof="0" dirty="0">
              <a:ln>
                <a:noFill/>
              </a:ln>
              <a:solidFill>
                <a:schemeClr val="accent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endParaRPr>
          </a:p>
        </p:txBody>
      </p:sp>
      <p:sp>
        <p:nvSpPr>
          <p:cNvPr id="15" name="Text Placeholder 3">
            <a:extLst>
              <a:ext uri="{FF2B5EF4-FFF2-40B4-BE49-F238E27FC236}">
                <a16:creationId xmlns:a16="http://schemas.microsoft.com/office/drawing/2014/main" id="{D097D408-34FC-D253-C1C6-645EEE1D908A}"/>
              </a:ext>
            </a:extLst>
          </p:cNvPr>
          <p:cNvSpPr txBox="1">
            <a:spLocks/>
          </p:cNvSpPr>
          <p:nvPr/>
        </p:nvSpPr>
        <p:spPr>
          <a:xfrm>
            <a:off x="3238507" y="5891415"/>
            <a:ext cx="6067525" cy="494358"/>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Verbal Clarifications / Physical Presence</a:t>
            </a:r>
          </a:p>
        </p:txBody>
      </p:sp>
      <p:sp>
        <p:nvSpPr>
          <p:cNvPr id="16" name="Text Placeholder 3">
            <a:extLst>
              <a:ext uri="{FF2B5EF4-FFF2-40B4-BE49-F238E27FC236}">
                <a16:creationId xmlns:a16="http://schemas.microsoft.com/office/drawing/2014/main" id="{04889A97-C260-4E24-13D2-ECB0891077D4}"/>
              </a:ext>
            </a:extLst>
          </p:cNvPr>
          <p:cNvSpPr txBox="1">
            <a:spLocks/>
          </p:cNvSpPr>
          <p:nvPr/>
        </p:nvSpPr>
        <p:spPr>
          <a:xfrm>
            <a:off x="8365507" y="4003883"/>
            <a:ext cx="2875525" cy="556972"/>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Investigations (partly)</a:t>
            </a:r>
            <a:endParaRPr lang="en-US" sz="2000" b="1" dirty="0">
              <a:solidFill>
                <a:schemeClr val="accent2"/>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7" name="Text Placeholder 3">
            <a:extLst>
              <a:ext uri="{FF2B5EF4-FFF2-40B4-BE49-F238E27FC236}">
                <a16:creationId xmlns:a16="http://schemas.microsoft.com/office/drawing/2014/main" id="{AE573D4E-E746-FB1C-2672-7A46C16D7086}"/>
              </a:ext>
            </a:extLst>
          </p:cNvPr>
          <p:cNvSpPr txBox="1">
            <a:spLocks/>
          </p:cNvSpPr>
          <p:nvPr/>
        </p:nvSpPr>
        <p:spPr>
          <a:xfrm>
            <a:off x="7744209" y="4762279"/>
            <a:ext cx="3603413" cy="822957"/>
          </a:xfrm>
          <a:prstGeom prst="rect">
            <a:avLst/>
          </a:prstGeom>
        </p:spPr>
        <p:txBody>
          <a:bodyPr anchor="ct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1000"/>
              </a:spcBef>
              <a:buNone/>
              <a:defRPr/>
            </a:pP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Daily Technical </a:t>
            </a:r>
            <a:r>
              <a:rPr lang="en-US" sz="2000" b="1"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I</a:t>
            </a: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ssues / </a:t>
            </a:r>
            <a:b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br>
            <a:r>
              <a:rPr lang="en-US" sz="2000" b="1" kern="0" dirty="0">
                <a:solidFill>
                  <a:schemeClr val="accent2"/>
                </a:solidFill>
                <a:latin typeface="Lato Black" panose="020F0502020204030203" pitchFamily="34" charset="0"/>
                <a:ea typeface="Lato Black" panose="020F0502020204030203" pitchFamily="34" charset="0"/>
                <a:cs typeface="Lato Black" panose="020F0502020204030203" pitchFamily="34" charset="0"/>
              </a:rPr>
              <a:t>Operator’s General Queries</a:t>
            </a:r>
          </a:p>
        </p:txBody>
      </p:sp>
    </p:spTree>
    <p:extLst>
      <p:ext uri="{BB962C8B-B14F-4D97-AF65-F5344CB8AC3E}">
        <p14:creationId xmlns:p14="http://schemas.microsoft.com/office/powerpoint/2010/main" val="375353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9E0A-A511-11AF-507E-53E64EEC90A0}"/>
              </a:ext>
            </a:extLst>
          </p:cNvPr>
          <p:cNvSpPr>
            <a:spLocks noGrp="1"/>
          </p:cNvSpPr>
          <p:nvPr>
            <p:ph type="title"/>
          </p:nvPr>
        </p:nvSpPr>
        <p:spPr/>
        <p:txBody>
          <a:bodyPr/>
          <a:lstStyle/>
          <a:p>
            <a:r>
              <a:rPr lang="en-US" dirty="0"/>
              <a:t>OTHER DUTIES</a:t>
            </a:r>
          </a:p>
        </p:txBody>
      </p:sp>
      <p:sp>
        <p:nvSpPr>
          <p:cNvPr id="3" name="Text Placeholder 2">
            <a:extLst>
              <a:ext uri="{FF2B5EF4-FFF2-40B4-BE49-F238E27FC236}">
                <a16:creationId xmlns:a16="http://schemas.microsoft.com/office/drawing/2014/main" id="{A33FBD97-A83E-7985-982E-6F9C7B627E37}"/>
              </a:ext>
            </a:extLst>
          </p:cNvPr>
          <p:cNvSpPr>
            <a:spLocks noGrp="1"/>
          </p:cNvSpPr>
          <p:nvPr>
            <p:ph type="body" idx="13"/>
          </p:nvPr>
        </p:nvSpPr>
        <p:spPr>
          <a:xfrm>
            <a:off x="1207873" y="2018600"/>
            <a:ext cx="9776254" cy="4277195"/>
          </a:xfrm>
        </p:spPr>
        <p:txBody>
          <a:bodyPr/>
          <a:lstStyle/>
          <a:p>
            <a:pPr marL="342900" indent="-342900">
              <a:lnSpc>
                <a:spcPct val="100000"/>
              </a:lnSpc>
              <a:buFont typeface="Arial" panose="020B0604020202020204" pitchFamily="34" charset="0"/>
              <a:buChar char="•"/>
            </a:pPr>
            <a:r>
              <a:rPr lang="en-US" dirty="0"/>
              <a:t>Participating / presenting at technical conferences</a:t>
            </a:r>
          </a:p>
          <a:p>
            <a:pPr marL="342900" indent="-342900">
              <a:lnSpc>
                <a:spcPct val="100000"/>
              </a:lnSpc>
              <a:buFont typeface="Arial" panose="020B0604020202020204" pitchFamily="34" charset="0"/>
              <a:buChar char="•"/>
            </a:pPr>
            <a:r>
              <a:rPr lang="en-US" dirty="0"/>
              <a:t>Technical seminars</a:t>
            </a:r>
          </a:p>
          <a:p>
            <a:pPr marL="342900" indent="-342900">
              <a:lnSpc>
                <a:spcPct val="100000"/>
              </a:lnSpc>
              <a:buFont typeface="Arial" panose="020B0604020202020204" pitchFamily="34" charset="0"/>
              <a:buChar char="•"/>
            </a:pPr>
            <a:r>
              <a:rPr lang="en-US" dirty="0"/>
              <a:t>Meeting with operators (upon request)</a:t>
            </a:r>
          </a:p>
          <a:p>
            <a:pPr marL="342900" indent="-342900">
              <a:lnSpc>
                <a:spcPct val="100000"/>
              </a:lnSpc>
              <a:buFont typeface="Arial" panose="020B0604020202020204" pitchFamily="34" charset="0"/>
              <a:buChar char="•"/>
            </a:pPr>
            <a:r>
              <a:rPr lang="en-US" dirty="0"/>
              <a:t>Meeting with vendors / suppliers / service providers (upon request)</a:t>
            </a:r>
          </a:p>
          <a:p>
            <a:pPr marL="342900" indent="-342900">
              <a:lnSpc>
                <a:spcPct val="100000"/>
              </a:lnSpc>
              <a:buFont typeface="Arial" panose="020B0604020202020204" pitchFamily="34" charset="0"/>
              <a:buChar char="•"/>
            </a:pPr>
            <a:r>
              <a:rPr lang="en-US" dirty="0"/>
              <a:t>Participating in technical committees </a:t>
            </a:r>
          </a:p>
          <a:p>
            <a:pPr marL="342900" indent="-342900">
              <a:lnSpc>
                <a:spcPct val="100000"/>
              </a:lnSpc>
              <a:buFont typeface="Arial" panose="020B0604020202020204" pitchFamily="34" charset="0"/>
              <a:buChar char="•"/>
            </a:pPr>
            <a:r>
              <a:rPr lang="en-US" dirty="0"/>
              <a:t>Classification Society Consultative Committee meetings</a:t>
            </a:r>
          </a:p>
          <a:p>
            <a:pPr marL="342900" indent="-342900">
              <a:lnSpc>
                <a:spcPct val="100000"/>
              </a:lnSpc>
              <a:buFont typeface="Arial" panose="020B0604020202020204" pitchFamily="34" charset="0"/>
              <a:buChar char="•"/>
            </a:pPr>
            <a:r>
              <a:rPr lang="en-US" dirty="0"/>
              <a:t>Regional technical meetings (internal / external)</a:t>
            </a:r>
          </a:p>
          <a:p>
            <a:pPr marL="342900" indent="-342900">
              <a:lnSpc>
                <a:spcPct val="100000"/>
              </a:lnSpc>
              <a:buFont typeface="Arial" panose="020B0604020202020204" pitchFamily="34" charset="0"/>
              <a:buChar char="•"/>
            </a:pPr>
            <a:r>
              <a:rPr lang="en-US" dirty="0"/>
              <a:t>Onboard attendance (upon request)</a:t>
            </a:r>
          </a:p>
          <a:p>
            <a:pPr marL="342900" indent="-342900">
              <a:lnSpc>
                <a:spcPct val="100000"/>
              </a:lnSpc>
              <a:buFont typeface="Arial" panose="020B0604020202020204" pitchFamily="34" charset="0"/>
              <a:buChar char="•"/>
            </a:pPr>
            <a:r>
              <a:rPr lang="en-US" dirty="0"/>
              <a:t>Investigations (upon request)</a:t>
            </a:r>
          </a:p>
          <a:p>
            <a:pPr marL="342900" indent="-342900">
              <a:lnSpc>
                <a:spcPct val="100000"/>
              </a:lnSpc>
              <a:buFont typeface="Arial" panose="020B0604020202020204" pitchFamily="34" charset="0"/>
              <a:buChar char="•"/>
            </a:pPr>
            <a:r>
              <a:rPr lang="en-US" dirty="0"/>
              <a:t>Radio cases (upon request)</a:t>
            </a:r>
          </a:p>
          <a:p>
            <a:pPr marL="342900" indent="-342900">
              <a:lnSpc>
                <a:spcPct val="100000"/>
              </a:lnSpc>
              <a:buFont typeface="Arial" panose="020B0604020202020204" pitchFamily="34" charset="0"/>
              <a:buChar char="•"/>
            </a:pPr>
            <a:endParaRPr lang="en-US" dirty="0"/>
          </a:p>
        </p:txBody>
      </p:sp>
      <p:sp>
        <p:nvSpPr>
          <p:cNvPr id="4" name="Slide Number Placeholder 5">
            <a:extLst>
              <a:ext uri="{FF2B5EF4-FFF2-40B4-BE49-F238E27FC236}">
                <a16:creationId xmlns:a16="http://schemas.microsoft.com/office/drawing/2014/main" id="{2B2D431B-7659-105A-8A12-AD7D49DE4F2A}"/>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23</a:t>
            </a:fld>
            <a:endParaRPr lang="en-US" dirty="0"/>
          </a:p>
        </p:txBody>
      </p:sp>
    </p:spTree>
    <p:extLst>
      <p:ext uri="{BB962C8B-B14F-4D97-AF65-F5344CB8AC3E}">
        <p14:creationId xmlns:p14="http://schemas.microsoft.com/office/powerpoint/2010/main" val="2069263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F19CD3E-12AD-97E7-D46F-98396E2A1A05}"/>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24</a:t>
            </a:fld>
            <a:endParaRPr lang="en-US" dirty="0"/>
          </a:p>
        </p:txBody>
      </p:sp>
      <p:sp>
        <p:nvSpPr>
          <p:cNvPr id="6" name="Title 5">
            <a:extLst>
              <a:ext uri="{FF2B5EF4-FFF2-40B4-BE49-F238E27FC236}">
                <a16:creationId xmlns:a16="http://schemas.microsoft.com/office/drawing/2014/main" id="{487F1EC3-20C1-0B9A-7B07-0586F3E95ADD}"/>
              </a:ext>
            </a:extLst>
          </p:cNvPr>
          <p:cNvSpPr>
            <a:spLocks noGrp="1"/>
          </p:cNvSpPr>
          <p:nvPr>
            <p:ph type="title"/>
          </p:nvPr>
        </p:nvSpPr>
        <p:spPr/>
        <p:txBody>
          <a:bodyPr/>
          <a:lstStyle/>
          <a:p>
            <a:r>
              <a:rPr lang="en-US" dirty="0"/>
              <a:t>VETTING</a:t>
            </a:r>
          </a:p>
        </p:txBody>
      </p:sp>
      <p:sp>
        <p:nvSpPr>
          <p:cNvPr id="8" name="TextBox 7">
            <a:extLst>
              <a:ext uri="{FF2B5EF4-FFF2-40B4-BE49-F238E27FC236}">
                <a16:creationId xmlns:a16="http://schemas.microsoft.com/office/drawing/2014/main" id="{2957B224-993B-D931-E118-801C422DF3C6}"/>
              </a:ext>
            </a:extLst>
          </p:cNvPr>
          <p:cNvSpPr txBox="1"/>
          <p:nvPr/>
        </p:nvSpPr>
        <p:spPr>
          <a:xfrm>
            <a:off x="911907" y="2792928"/>
            <a:ext cx="10368185" cy="1579920"/>
          </a:xfrm>
          <a:prstGeom prst="rect">
            <a:avLst/>
          </a:prstGeom>
          <a:noFill/>
        </p:spPr>
        <p:txBody>
          <a:bodyPr wrap="square">
            <a:spAutoFit/>
          </a:bodyPr>
          <a:lstStyle/>
          <a:p>
            <a:pPr marL="349250" indent="-341313">
              <a:spcBef>
                <a:spcPts val="1000"/>
              </a:spcBef>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Development of an efficient and effective vetting system for new ships and managers</a:t>
            </a:r>
          </a:p>
          <a:p>
            <a:pPr marL="7937">
              <a:spcBef>
                <a:spcPts val="1000"/>
              </a:spcBef>
            </a:pPr>
            <a:endParaRPr lang="en-US" sz="2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349250" indent="-341313">
              <a:spcBef>
                <a:spcPts val="1000"/>
              </a:spcBef>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Vetting includes examination of the previous record of the ship and International Safety Management (ISM) Code managers</a:t>
            </a:r>
          </a:p>
        </p:txBody>
      </p:sp>
    </p:spTree>
    <p:extLst>
      <p:ext uri="{BB962C8B-B14F-4D97-AF65-F5344CB8AC3E}">
        <p14:creationId xmlns:p14="http://schemas.microsoft.com/office/powerpoint/2010/main" val="3958558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5022F-F99C-4B13-04D2-51FE1DC8BDBB}"/>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060D215-DA62-E420-37E0-FAB17B8D7C02}"/>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25</a:t>
            </a:fld>
            <a:endParaRPr lang="en-US" dirty="0"/>
          </a:p>
        </p:txBody>
      </p:sp>
      <p:sp>
        <p:nvSpPr>
          <p:cNvPr id="6" name="Title 5">
            <a:extLst>
              <a:ext uri="{FF2B5EF4-FFF2-40B4-BE49-F238E27FC236}">
                <a16:creationId xmlns:a16="http://schemas.microsoft.com/office/drawing/2014/main" id="{0C1CDFB1-A35A-6919-2EE9-062CD1268184}"/>
              </a:ext>
            </a:extLst>
          </p:cNvPr>
          <p:cNvSpPr>
            <a:spLocks noGrp="1"/>
          </p:cNvSpPr>
          <p:nvPr>
            <p:ph type="title"/>
          </p:nvPr>
        </p:nvSpPr>
        <p:spPr/>
        <p:txBody>
          <a:bodyPr/>
          <a:lstStyle/>
          <a:p>
            <a:r>
              <a:rPr lang="en-US" dirty="0"/>
              <a:t>VESSEL REGISTRATION</a:t>
            </a:r>
            <a:endParaRPr lang="en-US" dirty="0">
              <a:solidFill>
                <a:schemeClr val="accent1"/>
              </a:solidFill>
            </a:endParaRPr>
          </a:p>
        </p:txBody>
      </p:sp>
      <p:pic>
        <p:nvPicPr>
          <p:cNvPr id="2" name="Picture 1">
            <a:extLst>
              <a:ext uri="{FF2B5EF4-FFF2-40B4-BE49-F238E27FC236}">
                <a16:creationId xmlns:a16="http://schemas.microsoft.com/office/drawing/2014/main" id="{0ED49DCE-2847-0426-C844-4306F22635C9}"/>
              </a:ext>
            </a:extLst>
          </p:cNvPr>
          <p:cNvPicPr>
            <a:picLocks noChangeAspect="1"/>
          </p:cNvPicPr>
          <p:nvPr/>
        </p:nvPicPr>
        <p:blipFill>
          <a:blip r:embed="rId3" cstate="screen">
            <a:extLst>
              <a:ext uri="{28A0092B-C50C-407E-A947-70E740481C1C}">
                <a14:useLocalDpi xmlns:a14="http://schemas.microsoft.com/office/drawing/2010/main"/>
              </a:ext>
            </a:extLst>
          </a:blip>
          <a:srcRect l="1486" t="12564" r="2582" b="5417"/>
          <a:stretch>
            <a:fillRect/>
          </a:stretch>
        </p:blipFill>
        <p:spPr>
          <a:xfrm>
            <a:off x="6101716" y="2050153"/>
            <a:ext cx="5709284" cy="295265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7189EAD-6502-5110-B57F-E10A489A10FB}"/>
              </a:ext>
            </a:extLst>
          </p:cNvPr>
          <p:cNvSpPr txBox="1"/>
          <p:nvPr/>
        </p:nvSpPr>
        <p:spPr>
          <a:xfrm>
            <a:off x="5464682" y="5532119"/>
            <a:ext cx="55721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FF"/>
                </a:solidFill>
                <a:effectLst/>
                <a:uLnTx/>
                <a:uFillTx/>
                <a:latin typeface="Gill Sans MT" panose="020B0502020104020203"/>
                <a:cs typeface="Arial"/>
                <a:sym typeface="Arial"/>
              </a:rPr>
              <a:t>Home Port: Majuro</a:t>
            </a:r>
          </a:p>
        </p:txBody>
      </p:sp>
      <p:pic>
        <p:nvPicPr>
          <p:cNvPr id="4" name="Picture 3" descr="A large white yacht in the ocean&#10;&#10;AI-generated content may be incorrect.">
            <a:extLst>
              <a:ext uri="{FF2B5EF4-FFF2-40B4-BE49-F238E27FC236}">
                <a16:creationId xmlns:a16="http://schemas.microsoft.com/office/drawing/2014/main" id="{63AE1ACB-CE84-6129-8B53-09AB72424E11}"/>
              </a:ext>
            </a:extLst>
          </p:cNvPr>
          <p:cNvPicPr>
            <a:picLocks noChangeAspect="1"/>
          </p:cNvPicPr>
          <p:nvPr/>
        </p:nvPicPr>
        <p:blipFill>
          <a:blip r:embed="rId4"/>
          <a:srcRect t="7474" b="8040"/>
          <a:stretch>
            <a:fillRect/>
          </a:stretch>
        </p:blipFill>
        <p:spPr>
          <a:xfrm>
            <a:off x="381000" y="2050153"/>
            <a:ext cx="5498592" cy="3014852"/>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218B9ED-FE3B-095E-D3FF-E99F5D7CD631}"/>
              </a:ext>
            </a:extLst>
          </p:cNvPr>
          <p:cNvSpPr txBox="1"/>
          <p:nvPr/>
        </p:nvSpPr>
        <p:spPr>
          <a:xfrm>
            <a:off x="399659" y="5543048"/>
            <a:ext cx="55721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FF"/>
                </a:solidFill>
                <a:effectLst/>
                <a:uLnTx/>
                <a:uFillTx/>
                <a:latin typeface="Gill Sans MT" panose="020B0502020104020203"/>
                <a:cs typeface="Arial"/>
                <a:sym typeface="Arial"/>
              </a:rPr>
              <a:t>Home Port: Bikini</a:t>
            </a:r>
          </a:p>
        </p:txBody>
      </p:sp>
    </p:spTree>
    <p:extLst>
      <p:ext uri="{BB962C8B-B14F-4D97-AF65-F5344CB8AC3E}">
        <p14:creationId xmlns:p14="http://schemas.microsoft.com/office/powerpoint/2010/main" val="899848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4E58C-911A-A240-E58B-588369FC4F1F}"/>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303485A-363E-ECA6-1B86-303AF28E4027}"/>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26</a:t>
            </a:fld>
            <a:endParaRPr lang="en-US" dirty="0"/>
          </a:p>
        </p:txBody>
      </p:sp>
      <p:sp>
        <p:nvSpPr>
          <p:cNvPr id="6" name="Title 5">
            <a:extLst>
              <a:ext uri="{FF2B5EF4-FFF2-40B4-BE49-F238E27FC236}">
                <a16:creationId xmlns:a16="http://schemas.microsoft.com/office/drawing/2014/main" id="{5A40EE59-AAF6-6202-1C19-6033D8524D4E}"/>
              </a:ext>
            </a:extLst>
          </p:cNvPr>
          <p:cNvSpPr>
            <a:spLocks noGrp="1"/>
          </p:cNvSpPr>
          <p:nvPr>
            <p:ph type="title"/>
          </p:nvPr>
        </p:nvSpPr>
        <p:spPr/>
        <p:txBody>
          <a:bodyPr/>
          <a:lstStyle/>
          <a:p>
            <a:r>
              <a:rPr lang="en-US" dirty="0"/>
              <a:t>VESSEL REGISTRATION (continued)</a:t>
            </a:r>
            <a:endParaRPr lang="en-US" dirty="0">
              <a:solidFill>
                <a:schemeClr val="accent1"/>
              </a:solidFill>
            </a:endParaRPr>
          </a:p>
        </p:txBody>
      </p:sp>
      <p:sp>
        <p:nvSpPr>
          <p:cNvPr id="4" name="Text Placeholder 3">
            <a:extLst>
              <a:ext uri="{FF2B5EF4-FFF2-40B4-BE49-F238E27FC236}">
                <a16:creationId xmlns:a16="http://schemas.microsoft.com/office/drawing/2014/main" id="{7D3354DF-2BC2-E692-525F-50A1CFECD683}"/>
              </a:ext>
            </a:extLst>
          </p:cNvPr>
          <p:cNvSpPr txBox="1">
            <a:spLocks/>
          </p:cNvSpPr>
          <p:nvPr/>
        </p:nvSpPr>
        <p:spPr>
          <a:xfrm>
            <a:off x="1380497" y="1562617"/>
            <a:ext cx="9925589" cy="4752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buFont typeface="Arial" panose="020B0604020202020204" pitchFamily="34" charset="0"/>
              <a:buNone/>
            </a:pP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REQUIREMENTS:</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Legal documentation</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International Association of Classification Societies (IACS) documentation and survey report</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Cancellation from the previous flag, if applicable</a:t>
            </a:r>
          </a:p>
          <a:p>
            <a:pPr>
              <a:lnSpc>
                <a:spcPct val="100000"/>
              </a:lnSpc>
            </a:pPr>
            <a:endParaRPr lang="en-US" sz="2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a:lnSpc>
                <a:spcPct val="100000"/>
              </a:lnSpc>
              <a:buFont typeface="Arial" panose="020B0604020202020204" pitchFamily="34" charset="0"/>
              <a:buNone/>
            </a:pP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PROVIDES:</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Ownership recordation</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Mortgage security</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Governing law</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Protection afforded to that nationality</a:t>
            </a:r>
          </a:p>
          <a:p>
            <a:pPr>
              <a:lnSpc>
                <a:spcPct val="100000"/>
              </a:lnSpc>
            </a:pP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63417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B794-A812-5634-8E7F-43E20BA86472}"/>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C1461CE-1FDA-4CD5-B372-C5E078715260}"/>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27</a:t>
            </a:fld>
            <a:endParaRPr lang="en-US" dirty="0"/>
          </a:p>
        </p:txBody>
      </p:sp>
      <p:sp>
        <p:nvSpPr>
          <p:cNvPr id="6" name="Title 5">
            <a:extLst>
              <a:ext uri="{FF2B5EF4-FFF2-40B4-BE49-F238E27FC236}">
                <a16:creationId xmlns:a16="http://schemas.microsoft.com/office/drawing/2014/main" id="{584C4A85-3667-8D7E-BE18-80D1370EAD8E}"/>
              </a:ext>
            </a:extLst>
          </p:cNvPr>
          <p:cNvSpPr>
            <a:spLocks noGrp="1"/>
          </p:cNvSpPr>
          <p:nvPr>
            <p:ph type="title"/>
          </p:nvPr>
        </p:nvSpPr>
        <p:spPr/>
        <p:txBody>
          <a:bodyPr/>
          <a:lstStyle/>
          <a:p>
            <a:r>
              <a:rPr lang="en-US" dirty="0"/>
              <a:t>VESSEL REGISTRATION (continued)</a:t>
            </a:r>
            <a:endParaRPr lang="en-US" dirty="0">
              <a:solidFill>
                <a:schemeClr val="accent1"/>
              </a:solidFill>
            </a:endParaRPr>
          </a:p>
        </p:txBody>
      </p:sp>
      <p:sp>
        <p:nvSpPr>
          <p:cNvPr id="4" name="Text Placeholder 3">
            <a:extLst>
              <a:ext uri="{FF2B5EF4-FFF2-40B4-BE49-F238E27FC236}">
                <a16:creationId xmlns:a16="http://schemas.microsoft.com/office/drawing/2014/main" id="{A10B294B-6955-C051-00CE-37DB6A0A7376}"/>
              </a:ext>
            </a:extLst>
          </p:cNvPr>
          <p:cNvSpPr txBox="1">
            <a:spLocks/>
          </p:cNvSpPr>
          <p:nvPr/>
        </p:nvSpPr>
        <p:spPr>
          <a:xfrm>
            <a:off x="1087394" y="1801900"/>
            <a:ext cx="5321951" cy="371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Must be held by an RMI business entity or </a:t>
            </a:r>
            <a:b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 qualified foreign maritime entity (FME)</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Vessels should be under 20 years of age </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Clear and simple procedure</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All applications / mortgages in English</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Competitive fees</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Professional and efficient service</a:t>
            </a:r>
          </a:p>
          <a:p>
            <a:pPr marL="349250" indent="-349250">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The Provisional Certificate of Registry </a:t>
            </a:r>
            <a:b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is issued at the time of closing and is </a:t>
            </a:r>
            <a:b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valid for 12 months</a:t>
            </a:r>
          </a:p>
          <a:p>
            <a:pPr>
              <a:lnSpc>
                <a:spcPct val="100000"/>
              </a:lnSpc>
            </a:pP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1EA644B6-D84A-58D7-C0D2-EDF8174A4B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2007" y="1726899"/>
            <a:ext cx="4182599" cy="4022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1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C6C3FC-11DB-B64C-DE40-83BC79D28463}"/>
              </a:ext>
            </a:extLst>
          </p:cNvPr>
          <p:cNvSpPr>
            <a:spLocks noGrp="1"/>
          </p:cNvSpPr>
          <p:nvPr>
            <p:ph type="title"/>
          </p:nvPr>
        </p:nvSpPr>
        <p:spPr/>
        <p:txBody>
          <a:bodyPr/>
          <a:lstStyle/>
          <a:p>
            <a:r>
              <a:rPr lang="en-US" dirty="0"/>
              <a:t>REGISTRATION OF SHIPS AND MORTGAGES</a:t>
            </a:r>
          </a:p>
        </p:txBody>
      </p:sp>
      <p:sp>
        <p:nvSpPr>
          <p:cNvPr id="5" name="Text Placeholder 3">
            <a:extLst>
              <a:ext uri="{FF2B5EF4-FFF2-40B4-BE49-F238E27FC236}">
                <a16:creationId xmlns:a16="http://schemas.microsoft.com/office/drawing/2014/main" id="{BC03F88E-2F3D-F073-0E1E-4D56E308E15A}"/>
              </a:ext>
            </a:extLst>
          </p:cNvPr>
          <p:cNvSpPr>
            <a:spLocks noGrp="1"/>
          </p:cNvSpPr>
          <p:nvPr>
            <p:ph type="body" idx="13"/>
          </p:nvPr>
        </p:nvSpPr>
        <p:spPr>
          <a:xfrm>
            <a:off x="983942" y="1722415"/>
            <a:ext cx="6322712" cy="3687073"/>
          </a:xfrm>
        </p:spPr>
        <p:txBody>
          <a:bodyPr/>
          <a:lstStyle/>
          <a:p>
            <a:pPr marL="342900" indent="-342900">
              <a:lnSpc>
                <a:spcPct val="100000"/>
              </a:lnSpc>
              <a:buFont typeface="Arial" panose="020B0604020202020204" pitchFamily="34" charset="0"/>
              <a:buChar char="•"/>
            </a:pPr>
            <a:r>
              <a:rPr lang="en-US" dirty="0"/>
              <a:t>Properly recorded in a public mortgage registry</a:t>
            </a:r>
            <a:br>
              <a:rPr lang="en-US" dirty="0"/>
            </a:br>
            <a:endParaRPr lang="en-US" dirty="0"/>
          </a:p>
          <a:p>
            <a:pPr marL="342900" indent="-342900">
              <a:lnSpc>
                <a:spcPct val="100000"/>
              </a:lnSpc>
              <a:buFont typeface="Arial" panose="020B0604020202020204" pitchFamily="34" charset="0"/>
              <a:buChar char="•"/>
            </a:pPr>
            <a:r>
              <a:rPr lang="en-US" dirty="0"/>
              <a:t>Insulated from political instability or other incidents</a:t>
            </a:r>
            <a:br>
              <a:rPr lang="en-US" dirty="0"/>
            </a:br>
            <a:r>
              <a:rPr lang="en-US" dirty="0"/>
              <a:t> </a:t>
            </a:r>
          </a:p>
          <a:p>
            <a:pPr marL="342900" indent="-342900">
              <a:lnSpc>
                <a:spcPct val="100000"/>
              </a:lnSpc>
              <a:buFont typeface="Arial" panose="020B0604020202020204" pitchFamily="34" charset="0"/>
              <a:buChar char="•"/>
            </a:pPr>
            <a:r>
              <a:rPr lang="en-US" dirty="0"/>
              <a:t>Recorded in English</a:t>
            </a:r>
            <a:br>
              <a:rPr lang="en-US" dirty="0"/>
            </a:br>
            <a:endParaRPr lang="en-US" dirty="0"/>
          </a:p>
          <a:p>
            <a:pPr marL="342900" indent="-342900">
              <a:lnSpc>
                <a:spcPct val="100000"/>
              </a:lnSpc>
              <a:buFont typeface="Arial" panose="020B0604020202020204" pitchFamily="34" charset="0"/>
              <a:buChar char="•"/>
            </a:pPr>
            <a:r>
              <a:rPr lang="en-US" dirty="0"/>
              <a:t>Includes satisfactory statutory provisions covering the ranking of liens</a:t>
            </a:r>
            <a:br>
              <a:rPr lang="en-US" dirty="0"/>
            </a:br>
            <a:endParaRPr lang="en-US" dirty="0"/>
          </a:p>
          <a:p>
            <a:pPr marL="342900" indent="-342900">
              <a:lnSpc>
                <a:spcPct val="100000"/>
              </a:lnSpc>
              <a:buFont typeface="Arial" panose="020B0604020202020204" pitchFamily="34" charset="0"/>
              <a:buChar char="•"/>
            </a:pPr>
            <a:r>
              <a:rPr lang="en-US" dirty="0"/>
              <a:t>Permits speedy deletion of a vessel</a:t>
            </a:r>
          </a:p>
          <a:p>
            <a:endParaRPr lang="en-US" sz="2000" dirty="0"/>
          </a:p>
        </p:txBody>
      </p:sp>
      <p:pic>
        <p:nvPicPr>
          <p:cNvPr id="6" name="Picture 13">
            <a:extLst>
              <a:ext uri="{FF2B5EF4-FFF2-40B4-BE49-F238E27FC236}">
                <a16:creationId xmlns:a16="http://schemas.microsoft.com/office/drawing/2014/main" id="{C3997F54-697D-4D94-5CFD-322ACD05344E}"/>
              </a:ext>
            </a:extLst>
          </p:cNvPr>
          <p:cNvPicPr>
            <a:picLocks noChangeAspect="1" noChangeArrowheads="1"/>
          </p:cNvPicPr>
          <p:nvPr/>
        </p:nvPicPr>
        <p:blipFill>
          <a:blip r:embed="rId2">
            <a:extLst>
              <a:ext uri="{28A0092B-C50C-407E-A947-70E740481C1C}">
                <a14:useLocalDpi xmlns:a14="http://schemas.microsoft.com/office/drawing/2010/main"/>
              </a:ext>
            </a:extLst>
          </a:blip>
          <a:srcRect t="-2"/>
          <a:stretch>
            <a:fillRect/>
          </a:stretch>
        </p:blipFill>
        <p:spPr bwMode="auto">
          <a:xfrm>
            <a:off x="7779842" y="1442503"/>
            <a:ext cx="3231662" cy="4648967"/>
          </a:xfrm>
          <a:prstGeom prst="rect">
            <a:avLst/>
          </a:prstGeom>
          <a:ln>
            <a:noFill/>
          </a:ln>
          <a:effectLst>
            <a:outerShdw blurRad="292100" dist="139700" dir="2700000" algn="tl" rotWithShape="0">
              <a:srgbClr val="333333">
                <a:alpha val="65000"/>
              </a:srgbClr>
            </a:outerShdw>
          </a:effectLst>
        </p:spPr>
      </p:pic>
      <p:sp>
        <p:nvSpPr>
          <p:cNvPr id="7" name="Slide Number Placeholder 5">
            <a:extLst>
              <a:ext uri="{FF2B5EF4-FFF2-40B4-BE49-F238E27FC236}">
                <a16:creationId xmlns:a16="http://schemas.microsoft.com/office/drawing/2014/main" id="{FE0F910E-F346-88A9-73D5-DE98AC4009AB}"/>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28</a:t>
            </a:fld>
            <a:endParaRPr lang="en-US" dirty="0">
              <a:solidFill>
                <a:schemeClr val="accent2"/>
              </a:solidFill>
            </a:endParaRPr>
          </a:p>
        </p:txBody>
      </p:sp>
    </p:spTree>
    <p:extLst>
      <p:ext uri="{BB962C8B-B14F-4D97-AF65-F5344CB8AC3E}">
        <p14:creationId xmlns:p14="http://schemas.microsoft.com/office/powerpoint/2010/main" val="414371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309BB-F1C1-BD65-EC8C-80F7CC863E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9F6498-93A5-6A24-5FE3-4E612BAEA03D}"/>
              </a:ext>
            </a:extLst>
          </p:cNvPr>
          <p:cNvSpPr>
            <a:spLocks noGrp="1"/>
          </p:cNvSpPr>
          <p:nvPr>
            <p:ph type="title"/>
          </p:nvPr>
        </p:nvSpPr>
        <p:spPr/>
        <p:txBody>
          <a:bodyPr/>
          <a:lstStyle/>
          <a:p>
            <a:r>
              <a:rPr lang="en-US" dirty="0"/>
              <a:t>FLEET OPERATIONS: </a:t>
            </a:r>
            <a:br>
              <a:rPr lang="en-US" dirty="0"/>
            </a:br>
            <a:r>
              <a:rPr lang="en-US" dirty="0"/>
              <a:t>MARINE SAFETY</a:t>
            </a:r>
          </a:p>
        </p:txBody>
      </p:sp>
      <p:sp>
        <p:nvSpPr>
          <p:cNvPr id="5" name="Text Placeholder 3">
            <a:extLst>
              <a:ext uri="{FF2B5EF4-FFF2-40B4-BE49-F238E27FC236}">
                <a16:creationId xmlns:a16="http://schemas.microsoft.com/office/drawing/2014/main" id="{30C58AA9-2BAB-6C8F-CDEB-8C350C86E123}"/>
              </a:ext>
            </a:extLst>
          </p:cNvPr>
          <p:cNvSpPr>
            <a:spLocks noGrp="1"/>
          </p:cNvSpPr>
          <p:nvPr>
            <p:ph type="body" idx="13"/>
          </p:nvPr>
        </p:nvSpPr>
        <p:spPr>
          <a:xfrm>
            <a:off x="381000" y="1519366"/>
            <a:ext cx="5114731" cy="4302936"/>
          </a:xfrm>
        </p:spPr>
        <p:txBody>
          <a:bodyPr/>
          <a:lstStyle/>
          <a:p>
            <a:pPr marL="342900" indent="-342900">
              <a:lnSpc>
                <a:spcPct val="100000"/>
              </a:lnSpc>
              <a:buClrTx/>
              <a:buFont typeface="Arial" panose="020B0604020202020204" pitchFamily="34" charset="0"/>
              <a:buChar char="•"/>
              <a:defRPr/>
            </a:pPr>
            <a:r>
              <a:rPr lang="en-US" dirty="0">
                <a:ea typeface="Lato" panose="020F0502020204030203" pitchFamily="34" charset="0"/>
                <a:cs typeface="Lato" panose="020F0502020204030203" pitchFamily="34" charset="0"/>
              </a:rPr>
              <a:t>Conducting flag State safety inspections </a:t>
            </a:r>
            <a:br>
              <a:rPr lang="en-US" dirty="0">
                <a:ea typeface="Lato" panose="020F0502020204030203" pitchFamily="34" charset="0"/>
                <a:cs typeface="Lato" panose="020F0502020204030203" pitchFamily="34" charset="0"/>
              </a:rPr>
            </a:br>
            <a:r>
              <a:rPr lang="en-US" dirty="0">
                <a:ea typeface="Lato" panose="020F0502020204030203" pitchFamily="34" charset="0"/>
                <a:cs typeface="Lato" panose="020F0502020204030203" pitchFamily="34" charset="0"/>
              </a:rPr>
              <a:t>on the vessels</a:t>
            </a:r>
          </a:p>
          <a:p>
            <a:pPr marL="342900" indent="-342900">
              <a:lnSpc>
                <a:spcPct val="100000"/>
              </a:lnSpc>
              <a:buClrTx/>
              <a:buFont typeface="Arial" panose="020B0604020202020204" pitchFamily="34" charset="0"/>
              <a:buChar char="•"/>
              <a:defRPr/>
            </a:pPr>
            <a:r>
              <a:rPr lang="en-US" dirty="0">
                <a:ea typeface="Lato" panose="020F0502020204030203" pitchFamily="34" charset="0"/>
                <a:cs typeface="Lato" panose="020F0502020204030203" pitchFamily="34" charset="0"/>
              </a:rPr>
              <a:t>Proactively informing operators on ship inspection-related information trends</a:t>
            </a:r>
          </a:p>
          <a:p>
            <a:pPr marL="342900" indent="-342900">
              <a:lnSpc>
                <a:spcPct val="100000"/>
              </a:lnSpc>
              <a:buClrTx/>
              <a:buFont typeface="Arial" panose="020B0604020202020204" pitchFamily="34" charset="0"/>
              <a:buChar char="•"/>
              <a:defRPr/>
            </a:pPr>
            <a:r>
              <a:rPr lang="en-US" dirty="0">
                <a:ea typeface="Lato" panose="020F0502020204030203" pitchFamily="34" charset="0"/>
                <a:cs typeface="Lato" panose="020F0502020204030203" pitchFamily="34" charset="0"/>
              </a:rPr>
              <a:t>Analyzing and evaluating flag State and </a:t>
            </a:r>
            <a:br>
              <a:rPr lang="en-US" dirty="0">
                <a:ea typeface="Lato" panose="020F0502020204030203" pitchFamily="34" charset="0"/>
                <a:cs typeface="Lato" panose="020F0502020204030203" pitchFamily="34" charset="0"/>
              </a:rPr>
            </a:br>
            <a:r>
              <a:rPr lang="en-US" dirty="0">
                <a:ea typeface="Lato" panose="020F0502020204030203" pitchFamily="34" charset="0"/>
                <a:cs typeface="Lato" panose="020F0502020204030203" pitchFamily="34" charset="0"/>
              </a:rPr>
              <a:t>PSC inspections data</a:t>
            </a:r>
          </a:p>
          <a:p>
            <a:pPr marL="342900" indent="-342900">
              <a:lnSpc>
                <a:spcPct val="100000"/>
              </a:lnSpc>
              <a:buClrTx/>
              <a:buFont typeface="Arial" panose="020B0604020202020204" pitchFamily="34" charset="0"/>
              <a:buChar char="•"/>
              <a:defRPr/>
            </a:pPr>
            <a:r>
              <a:rPr lang="en-US" dirty="0">
                <a:ea typeface="Lato" panose="020F0502020204030203" pitchFamily="34" charset="0"/>
                <a:cs typeface="Lato" panose="020F0502020204030203" pitchFamily="34" charset="0"/>
              </a:rPr>
              <a:t>Providing training to crew / office personnel on flag state inspection-related matters </a:t>
            </a:r>
          </a:p>
          <a:p>
            <a:pPr marL="342900" indent="-342900">
              <a:lnSpc>
                <a:spcPct val="100000"/>
              </a:lnSpc>
              <a:buClrTx/>
              <a:buFont typeface="Arial" panose="020B0604020202020204" pitchFamily="34" charset="0"/>
              <a:buChar char="•"/>
              <a:defRPr/>
            </a:pPr>
            <a:r>
              <a:rPr lang="en-US" dirty="0">
                <a:ea typeface="Lato" panose="020F0502020204030203" pitchFamily="34" charset="0"/>
                <a:cs typeface="Lato" panose="020F0502020204030203" pitchFamily="34" charset="0"/>
              </a:rPr>
              <a:t>Monitoring and handling of PSC activities </a:t>
            </a:r>
            <a:br>
              <a:rPr lang="en-US" dirty="0">
                <a:ea typeface="Lato" panose="020F0502020204030203" pitchFamily="34" charset="0"/>
                <a:cs typeface="Lato" panose="020F0502020204030203" pitchFamily="34" charset="0"/>
              </a:rPr>
            </a:br>
            <a:r>
              <a:rPr lang="en-US" dirty="0">
                <a:ea typeface="Lato" panose="020F0502020204030203" pitchFamily="34" charset="0"/>
                <a:cs typeface="Lato" panose="020F0502020204030203" pitchFamily="34" charset="0"/>
              </a:rPr>
              <a:t>in every region</a:t>
            </a:r>
          </a:p>
        </p:txBody>
      </p:sp>
      <p:sp>
        <p:nvSpPr>
          <p:cNvPr id="7" name="Slide Number Placeholder 5">
            <a:extLst>
              <a:ext uri="{FF2B5EF4-FFF2-40B4-BE49-F238E27FC236}">
                <a16:creationId xmlns:a16="http://schemas.microsoft.com/office/drawing/2014/main" id="{D377CEAE-0419-DBFE-C4A3-6F1E67CF04DB}"/>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29</a:t>
            </a:fld>
            <a:endParaRPr lang="en-US" dirty="0">
              <a:solidFill>
                <a:schemeClr val="accent2"/>
              </a:solidFill>
            </a:endParaRPr>
          </a:p>
        </p:txBody>
      </p:sp>
      <p:pic>
        <p:nvPicPr>
          <p:cNvPr id="3" name="Picture 2" descr="A group of people wearing white helmets and orange jumpsuits&#10;&#10;AI-generated content may be incorrect.">
            <a:extLst>
              <a:ext uri="{FF2B5EF4-FFF2-40B4-BE49-F238E27FC236}">
                <a16:creationId xmlns:a16="http://schemas.microsoft.com/office/drawing/2014/main" id="{1E664237-83AB-7FBB-60F2-F041747B18BB}"/>
              </a:ext>
            </a:extLst>
          </p:cNvPr>
          <p:cNvPicPr>
            <a:picLocks noChangeAspect="1"/>
          </p:cNvPicPr>
          <p:nvPr/>
        </p:nvPicPr>
        <p:blipFill>
          <a:blip r:embed="rId2"/>
          <a:stretch>
            <a:fillRect/>
          </a:stretch>
        </p:blipFill>
        <p:spPr>
          <a:xfrm>
            <a:off x="5787026" y="447294"/>
            <a:ext cx="3383902" cy="2053193"/>
          </a:xfrm>
          <a:prstGeom prst="rect">
            <a:avLst/>
          </a:prstGeom>
          <a:solidFill>
            <a:srgbClr val="FFFFFF">
              <a:shade val="85000"/>
            </a:srgbClr>
          </a:solidFill>
          <a:ln w="952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group of people on a boat&#10;&#10;AI-generated content may be incorrect.">
            <a:extLst>
              <a:ext uri="{FF2B5EF4-FFF2-40B4-BE49-F238E27FC236}">
                <a16:creationId xmlns:a16="http://schemas.microsoft.com/office/drawing/2014/main" id="{53387ECD-3485-814C-520B-CB9E7D7563EE}"/>
              </a:ext>
            </a:extLst>
          </p:cNvPr>
          <p:cNvPicPr>
            <a:picLocks noChangeAspect="1"/>
          </p:cNvPicPr>
          <p:nvPr/>
        </p:nvPicPr>
        <p:blipFill>
          <a:blip r:embed="rId3"/>
          <a:stretch>
            <a:fillRect/>
          </a:stretch>
        </p:blipFill>
        <p:spPr>
          <a:xfrm>
            <a:off x="8596126" y="2634019"/>
            <a:ext cx="3356975" cy="2036855"/>
          </a:xfrm>
          <a:prstGeom prst="rect">
            <a:avLst/>
          </a:prstGeom>
          <a:solidFill>
            <a:srgbClr val="FFFFFF">
              <a:shade val="85000"/>
            </a:srgbClr>
          </a:solidFill>
          <a:ln w="952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4414F96-0F5B-F4DA-EAE1-341D19D6FDFF}"/>
              </a:ext>
            </a:extLst>
          </p:cNvPr>
          <p:cNvSpPr txBox="1"/>
          <p:nvPr/>
        </p:nvSpPr>
        <p:spPr>
          <a:xfrm>
            <a:off x="9078686" y="869806"/>
            <a:ext cx="1894115" cy="379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Gill Sans MT" panose="020B0502020104020203"/>
                <a:cs typeface="Times New Roman" pitchFamily="18" charset="0"/>
                <a:sym typeface="Arial"/>
              </a:rPr>
              <a:t>Good mustering</a:t>
            </a:r>
          </a:p>
        </p:txBody>
      </p:sp>
      <p:sp>
        <p:nvSpPr>
          <p:cNvPr id="11" name="TextBox 10">
            <a:extLst>
              <a:ext uri="{FF2B5EF4-FFF2-40B4-BE49-F238E27FC236}">
                <a16:creationId xmlns:a16="http://schemas.microsoft.com/office/drawing/2014/main" id="{E57C7F0E-C297-F60D-B147-01988FF1312C}"/>
              </a:ext>
            </a:extLst>
          </p:cNvPr>
          <p:cNvSpPr txBox="1"/>
          <p:nvPr/>
        </p:nvSpPr>
        <p:spPr>
          <a:xfrm>
            <a:off x="9170928" y="4670874"/>
            <a:ext cx="2476898" cy="379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Gill Sans MT" panose="020B0502020104020203"/>
                <a:cs typeface="Times New Roman" pitchFamily="18" charset="0"/>
                <a:sym typeface="Arial"/>
              </a:rPr>
              <a:t>Fire squad preparation</a:t>
            </a:r>
          </a:p>
        </p:txBody>
      </p:sp>
      <p:pic>
        <p:nvPicPr>
          <p:cNvPr id="13" name="Picture 12" descr="A person in a red suit on a ship&#10;&#10;AI-generated content may be incorrect.">
            <a:extLst>
              <a:ext uri="{FF2B5EF4-FFF2-40B4-BE49-F238E27FC236}">
                <a16:creationId xmlns:a16="http://schemas.microsoft.com/office/drawing/2014/main" id="{6AA3D2F3-3327-C97E-7465-BCFB3CE7E428}"/>
              </a:ext>
            </a:extLst>
          </p:cNvPr>
          <p:cNvPicPr>
            <a:picLocks noChangeAspect="1"/>
          </p:cNvPicPr>
          <p:nvPr/>
        </p:nvPicPr>
        <p:blipFill>
          <a:blip r:embed="rId4"/>
          <a:stretch>
            <a:fillRect/>
          </a:stretch>
        </p:blipFill>
        <p:spPr>
          <a:xfrm>
            <a:off x="5337089" y="4337328"/>
            <a:ext cx="3174405" cy="2036855"/>
          </a:xfrm>
          <a:prstGeom prst="rect">
            <a:avLst/>
          </a:prstGeom>
          <a:solidFill>
            <a:srgbClr val="FFFFFF">
              <a:shade val="85000"/>
            </a:srgbClr>
          </a:solidFill>
          <a:ln w="952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09B900A-9E67-CA34-A671-62D4433997CE}"/>
              </a:ext>
            </a:extLst>
          </p:cNvPr>
          <p:cNvSpPr txBox="1"/>
          <p:nvPr/>
        </p:nvSpPr>
        <p:spPr>
          <a:xfrm>
            <a:off x="5760099" y="6389087"/>
            <a:ext cx="2313992" cy="379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Gill Sans MT" panose="020B0502020104020203"/>
                <a:cs typeface="Times New Roman" pitchFamily="18" charset="0"/>
                <a:sym typeface="Arial"/>
              </a:rPr>
              <a:t>Fire squad in action</a:t>
            </a:r>
          </a:p>
        </p:txBody>
      </p:sp>
    </p:spTree>
    <p:extLst>
      <p:ext uri="{BB962C8B-B14F-4D97-AF65-F5344CB8AC3E}">
        <p14:creationId xmlns:p14="http://schemas.microsoft.com/office/powerpoint/2010/main" val="165013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C3B53C-3ECE-85A7-E06D-224144E1CEDC}"/>
              </a:ext>
            </a:extLst>
          </p:cNvPr>
          <p:cNvSpPr>
            <a:spLocks noGrp="1"/>
          </p:cNvSpPr>
          <p:nvPr>
            <p:ph type="title"/>
          </p:nvPr>
        </p:nvSpPr>
        <p:spPr/>
        <p:txBody>
          <a:bodyPr/>
          <a:lstStyle/>
          <a:p>
            <a:r>
              <a:rPr lang="en-US" dirty="0">
                <a:solidFill>
                  <a:srgbClr val="000000"/>
                </a:solidFill>
              </a:rPr>
              <a:t>RMI</a:t>
            </a:r>
            <a:endParaRPr lang="en-US" dirty="0"/>
          </a:p>
        </p:txBody>
      </p:sp>
      <p:pic>
        <p:nvPicPr>
          <p:cNvPr id="5" name="Picture 4" descr="Untitled.png">
            <a:extLst>
              <a:ext uri="{FF2B5EF4-FFF2-40B4-BE49-F238E27FC236}">
                <a16:creationId xmlns:a16="http://schemas.microsoft.com/office/drawing/2014/main" id="{A0911D68-EAE3-C7B5-E64A-F251B80915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781" y="1388322"/>
            <a:ext cx="10494438" cy="4441356"/>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0353E91-325A-02A1-8FB2-FD828B584D22}"/>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3</a:t>
            </a:fld>
            <a:endParaRPr lang="en-US" dirty="0"/>
          </a:p>
        </p:txBody>
      </p:sp>
    </p:spTree>
    <p:extLst>
      <p:ext uri="{BB962C8B-B14F-4D97-AF65-F5344CB8AC3E}">
        <p14:creationId xmlns:p14="http://schemas.microsoft.com/office/powerpoint/2010/main" val="18114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2F50-FCE7-3EBC-1B18-D05ADADF8A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A07684-3B70-1B55-CE59-284183808874}"/>
              </a:ext>
            </a:extLst>
          </p:cNvPr>
          <p:cNvSpPr>
            <a:spLocks noGrp="1"/>
          </p:cNvSpPr>
          <p:nvPr>
            <p:ph type="title"/>
          </p:nvPr>
        </p:nvSpPr>
        <p:spPr>
          <a:xfrm>
            <a:off x="381000" y="396853"/>
            <a:ext cx="11333204" cy="1030295"/>
          </a:xfrm>
        </p:spPr>
        <p:txBody>
          <a:bodyPr/>
          <a:lstStyle/>
          <a:p>
            <a:r>
              <a:rPr lang="en-US" dirty="0"/>
              <a:t>TECHNICAL: </a:t>
            </a:r>
            <a:br>
              <a:rPr lang="en-US" dirty="0"/>
            </a:br>
            <a:r>
              <a:rPr lang="en-US" dirty="0">
                <a:solidFill>
                  <a:srgbClr val="000000"/>
                </a:solidFill>
              </a:rPr>
              <a:t>RMI INVOLVEMENT – CONSTRUCTION</a:t>
            </a:r>
            <a:endParaRPr lang="en-US" dirty="0"/>
          </a:p>
        </p:txBody>
      </p:sp>
      <p:sp>
        <p:nvSpPr>
          <p:cNvPr id="5" name="Text Placeholder 3">
            <a:extLst>
              <a:ext uri="{FF2B5EF4-FFF2-40B4-BE49-F238E27FC236}">
                <a16:creationId xmlns:a16="http://schemas.microsoft.com/office/drawing/2014/main" id="{1EEB1557-E66F-C0E9-E8E9-08EE1F4947ED}"/>
              </a:ext>
            </a:extLst>
          </p:cNvPr>
          <p:cNvSpPr>
            <a:spLocks noGrp="1"/>
          </p:cNvSpPr>
          <p:nvPr>
            <p:ph type="body" idx="13"/>
          </p:nvPr>
        </p:nvSpPr>
        <p:spPr>
          <a:xfrm>
            <a:off x="935543" y="1750573"/>
            <a:ext cx="6875313" cy="3889539"/>
          </a:xfrm>
        </p:spPr>
        <p:txBody>
          <a:bodyPr/>
          <a:lstStyle/>
          <a:p>
            <a:pPr marL="342900" indent="-342900">
              <a:buClrTx/>
              <a:buFont typeface="Arial" panose="020B0604020202020204" pitchFamily="34" charset="0"/>
              <a:buChar char="•"/>
              <a:defRPr/>
            </a:pPr>
            <a:r>
              <a:rPr lang="en-US" dirty="0">
                <a:ea typeface="Lato" panose="020F0502020204030203" pitchFamily="34" charset="0"/>
                <a:cs typeface="Lato" panose="020F0502020204030203" pitchFamily="34" charset="0"/>
              </a:rPr>
              <a:t>Assignment of Official Number and Call Sign in order to program the equipment</a:t>
            </a:r>
          </a:p>
          <a:p>
            <a:pPr marL="342900" indent="-342900">
              <a:buClrTx/>
              <a:buFont typeface="Arial" panose="020B0604020202020204" pitchFamily="34" charset="0"/>
              <a:buChar char="•"/>
              <a:defRPr/>
            </a:pPr>
            <a:r>
              <a:rPr lang="en-US" dirty="0">
                <a:ea typeface="Lato" panose="020F0502020204030203" pitchFamily="34" charset="0"/>
                <a:cs typeface="Lato" panose="020F0502020204030203" pitchFamily="34" charset="0"/>
              </a:rPr>
              <a:t>Vessel is built in accordance with Class rules and international standards</a:t>
            </a:r>
          </a:p>
          <a:p>
            <a:pPr marL="342900" indent="-342900">
              <a:buClrTx/>
              <a:buFont typeface="Arial" panose="020B0604020202020204" pitchFamily="34" charset="0"/>
              <a:buChar char="•"/>
              <a:defRPr/>
            </a:pPr>
            <a:r>
              <a:rPr lang="en-US" dirty="0">
                <a:ea typeface="Lato" panose="020F0502020204030203" pitchFamily="34" charset="0"/>
                <a:cs typeface="Lato" panose="020F0502020204030203" pitchFamily="34" charset="0"/>
              </a:rPr>
              <a:t>SOLAS, MARPOL, and other international conventions apply during construction</a:t>
            </a:r>
          </a:p>
          <a:p>
            <a:pPr marL="342900" lvl="0" indent="-342900">
              <a:lnSpc>
                <a:spcPct val="100000"/>
              </a:lnSpc>
              <a:spcBef>
                <a:spcPts val="600"/>
              </a:spcBef>
              <a:buFont typeface="Arial" panose="020B0604020202020204" pitchFamily="34" charset="0"/>
              <a:buChar char="•"/>
              <a:defRPr/>
            </a:pPr>
            <a:r>
              <a:rPr lang="en-US" dirty="0">
                <a:ea typeface="Lato" panose="020F0502020204030203" pitchFamily="34" charset="0"/>
                <a:cs typeface="Lato" panose="020F0502020204030203" pitchFamily="34" charset="0"/>
                <a:sym typeface="Arial"/>
              </a:rPr>
              <a:t>RO / Recognized Security Organization (RSO) oversight:</a:t>
            </a:r>
          </a:p>
          <a:p>
            <a:pPr marL="688975" lvl="2" indent="-349250">
              <a:lnSpc>
                <a:spcPct val="100000"/>
              </a:lnSpc>
              <a:spcBef>
                <a:spcPts val="600"/>
              </a:spcBef>
              <a:buFont typeface="Arial" panose="020B0604020202020204" pitchFamily="34" charset="0"/>
              <a:buChar char="•"/>
              <a:defRPr/>
            </a:pPr>
            <a:r>
              <a:rPr lang="en-US" sz="2000" dirty="0">
                <a:solidFill>
                  <a:schemeClr val="tx1"/>
                </a:solidFill>
                <a:latin typeface="Lato" panose="020F0502020204030203" pitchFamily="34" charset="0"/>
                <a:ea typeface="Lato" panose="020F0502020204030203" pitchFamily="34" charset="0"/>
                <a:cs typeface="Lato" panose="020F0502020204030203" pitchFamily="34" charset="0"/>
                <a:sym typeface="Arial"/>
              </a:rPr>
              <a:t>ISPS / ISM Code audits</a:t>
            </a:r>
          </a:p>
          <a:p>
            <a:pPr marL="688975" lvl="2" indent="-349250">
              <a:lnSpc>
                <a:spcPct val="100000"/>
              </a:lnSpc>
              <a:spcBef>
                <a:spcPts val="600"/>
              </a:spcBef>
              <a:buFont typeface="Arial" panose="020B0604020202020204" pitchFamily="34" charset="0"/>
              <a:buChar char="•"/>
              <a:defRPr/>
            </a:pPr>
            <a:r>
              <a:rPr lang="en-US" sz="2000" dirty="0">
                <a:solidFill>
                  <a:schemeClr val="tx1"/>
                </a:solidFill>
                <a:latin typeface="Lato" panose="020F0502020204030203" pitchFamily="34" charset="0"/>
                <a:ea typeface="Lato" panose="020F0502020204030203" pitchFamily="34" charset="0"/>
                <a:cs typeface="Lato" panose="020F0502020204030203" pitchFamily="34" charset="0"/>
                <a:sym typeface="Arial"/>
              </a:rPr>
              <a:t>Close contact with local Class offices</a:t>
            </a:r>
          </a:p>
          <a:p>
            <a:pPr marL="688975" lvl="2" indent="-349250">
              <a:lnSpc>
                <a:spcPct val="100000"/>
              </a:lnSpc>
              <a:spcBef>
                <a:spcPts val="600"/>
              </a:spcBef>
              <a:buFont typeface="Arial" panose="020B0604020202020204" pitchFamily="34" charset="0"/>
              <a:buChar char="•"/>
              <a:defRPr/>
            </a:pPr>
            <a:r>
              <a:rPr lang="en-US" sz="2000" dirty="0">
                <a:solidFill>
                  <a:schemeClr val="tx1"/>
                </a:solidFill>
                <a:latin typeface="Lato" panose="020F0502020204030203" pitchFamily="34" charset="0"/>
                <a:ea typeface="Lato" panose="020F0502020204030203" pitchFamily="34" charset="0"/>
                <a:cs typeface="Lato" panose="020F0502020204030203" pitchFamily="34" charset="0"/>
                <a:sym typeface="Arial"/>
              </a:rPr>
              <a:t>Regular meetings with all ROs / RSOs</a:t>
            </a:r>
          </a:p>
          <a:p>
            <a:pPr marL="349250" lvl="0" indent="-349250">
              <a:lnSpc>
                <a:spcPct val="100000"/>
              </a:lnSpc>
              <a:spcBef>
                <a:spcPts val="600"/>
              </a:spcBef>
              <a:buFont typeface="Arial" panose="020B0604020202020204" pitchFamily="34" charset="0"/>
              <a:buChar char="•"/>
              <a:tabLst>
                <a:tab pos="339725" algn="l"/>
              </a:tabLst>
              <a:defRPr/>
            </a:pPr>
            <a:r>
              <a:rPr lang="en-US" dirty="0">
                <a:ea typeface="Lato" panose="020F0502020204030203" pitchFamily="34" charset="0"/>
                <a:cs typeface="Lato" panose="020F0502020204030203" pitchFamily="34" charset="0"/>
                <a:sym typeface="Arial"/>
              </a:rPr>
              <a:t>Vessel and operator risk assessments on a monthly basis</a:t>
            </a:r>
          </a:p>
        </p:txBody>
      </p:sp>
      <p:sp>
        <p:nvSpPr>
          <p:cNvPr id="7" name="Slide Number Placeholder 5">
            <a:extLst>
              <a:ext uri="{FF2B5EF4-FFF2-40B4-BE49-F238E27FC236}">
                <a16:creationId xmlns:a16="http://schemas.microsoft.com/office/drawing/2014/main" id="{73CA7AB7-2C89-7FC6-3BD2-17606C9EB667}"/>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30</a:t>
            </a:fld>
            <a:endParaRPr lang="en-US" dirty="0">
              <a:solidFill>
                <a:schemeClr val="accent2"/>
              </a:solidFill>
            </a:endParaRPr>
          </a:p>
        </p:txBody>
      </p:sp>
      <p:pic>
        <p:nvPicPr>
          <p:cNvPr id="3" name="Picture 1">
            <a:extLst>
              <a:ext uri="{FF2B5EF4-FFF2-40B4-BE49-F238E27FC236}">
                <a16:creationId xmlns:a16="http://schemas.microsoft.com/office/drawing/2014/main" id="{83E39FC2-BD58-5CC0-DE99-CCC0DDDD088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38867" y="1916415"/>
            <a:ext cx="3379960" cy="3557853"/>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7310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67BC-DD9F-0955-E221-F16AA60CE068}"/>
              </a:ext>
            </a:extLst>
          </p:cNvPr>
          <p:cNvSpPr>
            <a:spLocks noGrp="1"/>
          </p:cNvSpPr>
          <p:nvPr>
            <p:ph type="title"/>
          </p:nvPr>
        </p:nvSpPr>
        <p:spPr/>
        <p:txBody>
          <a:bodyPr/>
          <a:lstStyle/>
          <a:p>
            <a:r>
              <a:rPr lang="en-US" dirty="0"/>
              <a:t>MANNING AND LICENSING</a:t>
            </a:r>
          </a:p>
        </p:txBody>
      </p:sp>
      <p:sp>
        <p:nvSpPr>
          <p:cNvPr id="5" name="Text Placeholder 3">
            <a:extLst>
              <a:ext uri="{FF2B5EF4-FFF2-40B4-BE49-F238E27FC236}">
                <a16:creationId xmlns:a16="http://schemas.microsoft.com/office/drawing/2014/main" id="{C010A864-B4D4-2A32-BF24-961C2426C51C}"/>
              </a:ext>
            </a:extLst>
          </p:cNvPr>
          <p:cNvSpPr txBox="1">
            <a:spLocks/>
          </p:cNvSpPr>
          <p:nvPr/>
        </p:nvSpPr>
        <p:spPr>
          <a:xfrm>
            <a:off x="1187155" y="1763019"/>
            <a:ext cx="4743626" cy="3863187"/>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1371600" marR="0" lvl="2"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3pPr>
            <a:lvl4pPr marL="1828800" marR="0" lvl="3"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4pPr>
            <a:lvl5pPr marL="914400" marR="0" lvl="4"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9250" marR="0" lvl="0" indent="-3492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Each crewmember must hold an</a:t>
            </a:r>
            <a:b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RMI Seafarer's Identification and Record Book</a:t>
            </a:r>
            <a:b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endPar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349250" marR="0" lvl="0" indent="-3492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Officers must apply for </a:t>
            </a:r>
            <a:b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RMI endorsements</a:t>
            </a:r>
            <a:b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endPar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349250" marR="0" lvl="0" indent="-3492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Decentralization of issuance of original documentation</a:t>
            </a:r>
            <a:b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endPar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349250" marR="0" lvl="0" indent="-3492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Electronic / online application system</a:t>
            </a:r>
          </a:p>
          <a:p>
            <a:pPr marL="457200" marR="0" lvl="0" indent="-4572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Gill Sans MT" panose="020B0502020104020203"/>
              <a:cs typeface="Arial"/>
              <a:sym typeface="Arial"/>
            </a:endParaRPr>
          </a:p>
        </p:txBody>
      </p:sp>
      <p:pic>
        <p:nvPicPr>
          <p:cNvPr id="6" name="Picture 1">
            <a:extLst>
              <a:ext uri="{FF2B5EF4-FFF2-40B4-BE49-F238E27FC236}">
                <a16:creationId xmlns:a16="http://schemas.microsoft.com/office/drawing/2014/main" id="{C4E17705-1BF9-77D9-62D0-57A9E8563C9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89375" y1="25707" x2="89375" y2="25707"/>
                      </a14:backgroundRemoval>
                    </a14:imgEffect>
                  </a14:imgLayer>
                </a14:imgProps>
              </a:ext>
              <a:ext uri="{28A0092B-C50C-407E-A947-70E740481C1C}">
                <a14:useLocalDpi xmlns:a14="http://schemas.microsoft.com/office/drawing/2010/main"/>
              </a:ext>
            </a:extLst>
          </a:blip>
          <a:srcRect t="16563" b="25513"/>
          <a:stretch>
            <a:fillRect/>
          </a:stretch>
        </p:blipFill>
        <p:spPr bwMode="auto">
          <a:xfrm>
            <a:off x="5930781" y="2170632"/>
            <a:ext cx="1758627" cy="247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655C8566-3E25-2E0B-9A6B-36DB8071B24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87376" y="1461972"/>
            <a:ext cx="3305980" cy="4278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499DD93C-560B-F5EE-BA23-92873D8AF5C4}"/>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31</a:t>
            </a:fld>
            <a:endParaRPr lang="en-US" dirty="0">
              <a:solidFill>
                <a:schemeClr val="accent2"/>
              </a:solidFill>
            </a:endParaRPr>
          </a:p>
        </p:txBody>
      </p:sp>
    </p:spTree>
    <p:extLst>
      <p:ext uri="{BB962C8B-B14F-4D97-AF65-F5344CB8AC3E}">
        <p14:creationId xmlns:p14="http://schemas.microsoft.com/office/powerpoint/2010/main" val="1024425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B21E-14D4-8357-2CC3-7C1F9649D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C455B-CDFC-C93B-0BB0-FE7A25EB3A64}"/>
              </a:ext>
            </a:extLst>
          </p:cNvPr>
          <p:cNvSpPr>
            <a:spLocks noGrp="1"/>
          </p:cNvSpPr>
          <p:nvPr>
            <p:ph type="title"/>
          </p:nvPr>
        </p:nvSpPr>
        <p:spPr/>
        <p:txBody>
          <a:bodyPr/>
          <a:lstStyle/>
          <a:p>
            <a:r>
              <a:rPr lang="en-US" dirty="0">
                <a:solidFill>
                  <a:srgbClr val="000000"/>
                </a:solidFill>
              </a:rPr>
              <a:t>INVESTIGATIONS</a:t>
            </a:r>
            <a:endParaRPr lang="en-US" dirty="0"/>
          </a:p>
        </p:txBody>
      </p:sp>
      <p:sp>
        <p:nvSpPr>
          <p:cNvPr id="5" name="Text Placeholder 3">
            <a:extLst>
              <a:ext uri="{FF2B5EF4-FFF2-40B4-BE49-F238E27FC236}">
                <a16:creationId xmlns:a16="http://schemas.microsoft.com/office/drawing/2014/main" id="{530D3D97-4176-9F29-5FE2-7182EAB0FEDF}"/>
              </a:ext>
            </a:extLst>
          </p:cNvPr>
          <p:cNvSpPr txBox="1">
            <a:spLocks/>
          </p:cNvSpPr>
          <p:nvPr/>
        </p:nvSpPr>
        <p:spPr>
          <a:xfrm>
            <a:off x="1187155" y="2003145"/>
            <a:ext cx="4247970" cy="2851710"/>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1371600" marR="0" lvl="2"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3pPr>
            <a:lvl4pPr marL="1828800" marR="0" lvl="3"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4pPr>
            <a:lvl5pPr marL="914400" marR="0" lvl="4"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9250" lvl="0" indent="-349250">
              <a:defRPr/>
            </a:pPr>
            <a:r>
              <a:rPr lang="en-US" sz="2000" kern="0" dirty="0">
                <a:latin typeface="Lato" panose="020F0502020204030203" pitchFamily="34" charset="0"/>
                <a:ea typeface="Lato" panose="020F0502020204030203" pitchFamily="34" charset="0"/>
                <a:cs typeface="Lato" panose="020F0502020204030203" pitchFamily="34" charset="0"/>
              </a:rPr>
              <a:t>Serious marine accidents or casualties must be reported </a:t>
            </a:r>
            <a:br>
              <a:rPr lang="en-US" sz="2000" kern="0" dirty="0">
                <a:latin typeface="Lato" panose="020F0502020204030203" pitchFamily="34" charset="0"/>
                <a:ea typeface="Lato" panose="020F0502020204030203" pitchFamily="34" charset="0"/>
                <a:cs typeface="Lato" panose="020F0502020204030203" pitchFamily="34" charset="0"/>
              </a:rPr>
            </a:br>
            <a:r>
              <a:rPr lang="en-US" sz="2000" kern="0" dirty="0">
                <a:latin typeface="Lato" panose="020F0502020204030203" pitchFamily="34" charset="0"/>
                <a:ea typeface="Lato" panose="020F0502020204030203" pitchFamily="34" charset="0"/>
                <a:cs typeface="Lato" panose="020F0502020204030203" pitchFamily="34" charset="0"/>
              </a:rPr>
              <a:t>to the Administrator</a:t>
            </a:r>
            <a:br>
              <a:rPr lang="en-US" sz="2000" kern="0" dirty="0">
                <a:latin typeface="Lato" panose="020F0502020204030203" pitchFamily="34" charset="0"/>
                <a:ea typeface="Lato" panose="020F0502020204030203" pitchFamily="34" charset="0"/>
                <a:cs typeface="Lato" panose="020F0502020204030203" pitchFamily="34" charset="0"/>
              </a:rPr>
            </a:br>
            <a:endParaRPr lang="en-US" sz="2000" kern="0" dirty="0">
              <a:latin typeface="Lato" panose="020F0502020204030203" pitchFamily="34" charset="0"/>
              <a:ea typeface="Lato" panose="020F0502020204030203" pitchFamily="34" charset="0"/>
              <a:cs typeface="Lato" panose="020F0502020204030203" pitchFamily="34" charset="0"/>
            </a:endParaRPr>
          </a:p>
          <a:p>
            <a:pPr marL="349250" lvl="0" indent="-349250">
              <a:defRPr/>
            </a:pPr>
            <a:r>
              <a:rPr lang="en-US" sz="2000" kern="0" dirty="0">
                <a:latin typeface="Lato" panose="020F0502020204030203" pitchFamily="34" charset="0"/>
                <a:ea typeface="Lato" panose="020F0502020204030203" pitchFamily="34" charset="0"/>
                <a:cs typeface="Lato" panose="020F0502020204030203" pitchFamily="34" charset="0"/>
              </a:rPr>
              <a:t>Review and make determination as to required attendance</a:t>
            </a:r>
            <a:br>
              <a:rPr lang="en-US" sz="2000" kern="0" dirty="0">
                <a:latin typeface="Lato" panose="020F0502020204030203" pitchFamily="34" charset="0"/>
                <a:ea typeface="Lato" panose="020F0502020204030203" pitchFamily="34" charset="0"/>
                <a:cs typeface="Lato" panose="020F0502020204030203" pitchFamily="34" charset="0"/>
              </a:rPr>
            </a:br>
            <a:endParaRPr lang="en-US" sz="2000" kern="0" dirty="0">
              <a:latin typeface="Lato" panose="020F0502020204030203" pitchFamily="34" charset="0"/>
              <a:ea typeface="Lato" panose="020F0502020204030203" pitchFamily="34" charset="0"/>
              <a:cs typeface="Lato" panose="020F0502020204030203" pitchFamily="34" charset="0"/>
            </a:endParaRPr>
          </a:p>
          <a:p>
            <a:pPr marL="349250" lvl="0" indent="-349250">
              <a:defRPr/>
            </a:pPr>
            <a:r>
              <a:rPr lang="en-US" sz="2000" kern="0" dirty="0">
                <a:latin typeface="Lato" panose="020F0502020204030203" pitchFamily="34" charset="0"/>
                <a:ea typeface="Lato" panose="020F0502020204030203" pitchFamily="34" charset="0"/>
                <a:cs typeface="Lato" panose="020F0502020204030203" pitchFamily="34" charset="0"/>
              </a:rPr>
              <a:t>Obligation to report to the IMO</a:t>
            </a:r>
          </a:p>
          <a:p>
            <a:pPr marL="457200" marR="0" lvl="0" indent="-4572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8" name="Slide Number Placeholder 5">
            <a:extLst>
              <a:ext uri="{FF2B5EF4-FFF2-40B4-BE49-F238E27FC236}">
                <a16:creationId xmlns:a16="http://schemas.microsoft.com/office/drawing/2014/main" id="{7CF2A239-1617-DA25-A62F-0F571A04EA7B}"/>
              </a:ext>
            </a:extLst>
          </p:cNvPr>
          <p:cNvSpPr>
            <a:spLocks noGrp="1"/>
          </p:cNvSpPr>
          <p:nvPr>
            <p:ph type="sldNum" sz="quarter" idx="12"/>
          </p:nvPr>
        </p:nvSpPr>
        <p:spPr>
          <a:xfrm>
            <a:off x="11714204" y="6567018"/>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32</a:t>
            </a:fld>
            <a:endParaRPr lang="en-US" dirty="0">
              <a:solidFill>
                <a:schemeClr val="accent2"/>
              </a:solidFill>
            </a:endParaRPr>
          </a:p>
        </p:txBody>
      </p:sp>
      <p:pic>
        <p:nvPicPr>
          <p:cNvPr id="9" name="Picture 8">
            <a:extLst>
              <a:ext uri="{FF2B5EF4-FFF2-40B4-BE49-F238E27FC236}">
                <a16:creationId xmlns:a16="http://schemas.microsoft.com/office/drawing/2014/main" id="{4F39243D-4DE5-D88E-9D7E-3A21874C16D0}"/>
              </a:ext>
            </a:extLst>
          </p:cNvPr>
          <p:cNvPicPr>
            <a:picLocks noChangeAspect="1"/>
          </p:cNvPicPr>
          <p:nvPr/>
        </p:nvPicPr>
        <p:blipFill>
          <a:blip r:embed="rId2"/>
          <a:stretch>
            <a:fillRect/>
          </a:stretch>
        </p:blipFill>
        <p:spPr>
          <a:xfrm>
            <a:off x="6417892" y="1180175"/>
            <a:ext cx="5296312" cy="5163535"/>
          </a:xfrm>
          <a:prstGeom prst="rect">
            <a:avLst/>
          </a:prstGeom>
        </p:spPr>
      </p:pic>
    </p:spTree>
    <p:extLst>
      <p:ext uri="{BB962C8B-B14F-4D97-AF65-F5344CB8AC3E}">
        <p14:creationId xmlns:p14="http://schemas.microsoft.com/office/powerpoint/2010/main" val="3130802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8640-94AA-19CF-6ACB-967F89EFFF2B}"/>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18D7B69-E801-F71E-8DC5-8011BF12E93E}"/>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33</a:t>
            </a:fld>
            <a:endParaRPr lang="en-US" dirty="0"/>
          </a:p>
        </p:txBody>
      </p:sp>
      <p:sp>
        <p:nvSpPr>
          <p:cNvPr id="2" name="Title 1">
            <a:extLst>
              <a:ext uri="{FF2B5EF4-FFF2-40B4-BE49-F238E27FC236}">
                <a16:creationId xmlns:a16="http://schemas.microsoft.com/office/drawing/2014/main" id="{B8429AF8-A2C5-8D1F-407B-D121D163AE70}"/>
              </a:ext>
            </a:extLst>
          </p:cNvPr>
          <p:cNvSpPr>
            <a:spLocks noGrp="1"/>
          </p:cNvSpPr>
          <p:nvPr>
            <p:ph type="title"/>
          </p:nvPr>
        </p:nvSpPr>
        <p:spPr/>
        <p:txBody>
          <a:bodyPr/>
          <a:lstStyle/>
          <a:p>
            <a:r>
              <a:rPr lang="en-US" dirty="0"/>
              <a:t>REGISTRY GROWTH</a:t>
            </a:r>
          </a:p>
        </p:txBody>
      </p:sp>
      <p:sp>
        <p:nvSpPr>
          <p:cNvPr id="4" name="Text Placeholder 2">
            <a:extLst>
              <a:ext uri="{FF2B5EF4-FFF2-40B4-BE49-F238E27FC236}">
                <a16:creationId xmlns:a16="http://schemas.microsoft.com/office/drawing/2014/main" id="{A9025554-7380-B766-9AAF-B15FADEEFC95}"/>
              </a:ext>
            </a:extLst>
          </p:cNvPr>
          <p:cNvSpPr txBox="1">
            <a:spLocks/>
          </p:cNvSpPr>
          <p:nvPr/>
        </p:nvSpPr>
        <p:spPr>
          <a:xfrm>
            <a:off x="6617192" y="3183854"/>
            <a:ext cx="4644583" cy="2031762"/>
          </a:xfrm>
          <a:prstGeom prst="rect">
            <a:avLst/>
          </a:prstGeom>
        </p:spPr>
        <p:txBody>
          <a:bodyPr lIns="91440" tIns="45720" rIns="91440" bIns="45720"/>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1371600" marR="0" lvl="2"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3pPr>
            <a:lvl4pPr marL="1828800" marR="0" lvl="3"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4pPr>
            <a:lvl5pPr marL="914400" marR="0" lvl="4" indent="-457200" algn="l" rtl="0">
              <a:lnSpc>
                <a:spcPct val="100000"/>
              </a:lnSpc>
              <a:spcBef>
                <a:spcPts val="600"/>
              </a:spcBef>
              <a:spcAft>
                <a:spcPts val="0"/>
              </a:spcAft>
              <a:buClr>
                <a:srgbClr val="000000"/>
              </a:buClr>
              <a:buFont typeface="Arial" panose="020B0604020202020204" pitchFamily="34" charset="0"/>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1000"/>
              </a:spcBef>
              <a:spcAft>
                <a:spcPts val="0"/>
              </a:spcAft>
              <a:buClr>
                <a:srgbClr val="000000"/>
              </a:buClr>
              <a:buSzTx/>
              <a:buFont typeface="Arial" panose="020B0604020202020204" pitchFamily="34" charset="0"/>
              <a:buNone/>
              <a:tabLst/>
              <a:defRPr/>
            </a:pPr>
            <a:r>
              <a:rPr kumimoji="0" lang="en-US" sz="24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The RMI Maritime Registry has experienced significant growth since January 2000 surpassing 207 million quality gross tons (GT) with 6,</a:t>
            </a:r>
            <a:r>
              <a:rPr lang="en-US" sz="2400" dirty="0">
                <a:latin typeface="Lato" panose="020F0502020204030203" pitchFamily="34" charset="0"/>
                <a:ea typeface="Lato" panose="020F0502020204030203" pitchFamily="34" charset="0"/>
                <a:cs typeface="Lato" panose="020F0502020204030203" pitchFamily="34" charset="0"/>
              </a:rPr>
              <a:t>152 </a:t>
            </a:r>
            <a:r>
              <a:rPr kumimoji="0" lang="en-US" sz="24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vessels.</a:t>
            </a:r>
          </a:p>
        </p:txBody>
      </p:sp>
      <p:pic>
        <p:nvPicPr>
          <p:cNvPr id="5" name="Picture 4" descr="LNG Aries">
            <a:extLst>
              <a:ext uri="{FF2B5EF4-FFF2-40B4-BE49-F238E27FC236}">
                <a16:creationId xmlns:a16="http://schemas.microsoft.com/office/drawing/2014/main" id="{94E5F980-FCA8-8C2C-8B7C-B5E4B52F5178}"/>
              </a:ext>
            </a:extLst>
          </p:cNvPr>
          <p:cNvPicPr>
            <a:picLocks noChangeAspect="1" noChangeArrowheads="1"/>
          </p:cNvPicPr>
          <p:nvPr/>
        </p:nvPicPr>
        <p:blipFill>
          <a:blip r:embed="rId2" cstate="print"/>
          <a:srcRect/>
          <a:stretch>
            <a:fillRect/>
          </a:stretch>
        </p:blipFill>
        <p:spPr bwMode="auto">
          <a:xfrm>
            <a:off x="1048768" y="2306319"/>
            <a:ext cx="5047232" cy="3786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5815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32ED-9D53-7B26-E708-282E8484291C}"/>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3CBF137-3BF2-F779-4DA8-A23816AFE29F}"/>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34</a:t>
            </a:fld>
            <a:endParaRPr lang="en-US" dirty="0">
              <a:solidFill>
                <a:schemeClr val="accent2"/>
              </a:solidFill>
            </a:endParaRPr>
          </a:p>
        </p:txBody>
      </p:sp>
      <p:sp>
        <p:nvSpPr>
          <p:cNvPr id="2" name="Title 1">
            <a:extLst>
              <a:ext uri="{FF2B5EF4-FFF2-40B4-BE49-F238E27FC236}">
                <a16:creationId xmlns:a16="http://schemas.microsoft.com/office/drawing/2014/main" id="{62206E74-85FA-F9A4-3A42-38769E58CFA7}"/>
              </a:ext>
            </a:extLst>
          </p:cNvPr>
          <p:cNvSpPr>
            <a:spLocks noGrp="1"/>
          </p:cNvSpPr>
          <p:nvPr>
            <p:ph type="title"/>
          </p:nvPr>
        </p:nvSpPr>
        <p:spPr/>
        <p:txBody>
          <a:bodyPr/>
          <a:lstStyle/>
          <a:p>
            <a:r>
              <a:rPr lang="en-US" dirty="0">
                <a:solidFill>
                  <a:srgbClr val="000000"/>
                </a:solidFill>
              </a:rPr>
              <a:t>TOP 10 FLAG STATES</a:t>
            </a:r>
            <a:endParaRPr lang="en-US" dirty="0"/>
          </a:p>
        </p:txBody>
      </p:sp>
      <p:pic>
        <p:nvPicPr>
          <p:cNvPr id="4" name="Picture 3" descr="A graph with blue and orange bars&#10;&#10;AI-generated content may be incorrect.">
            <a:extLst>
              <a:ext uri="{FF2B5EF4-FFF2-40B4-BE49-F238E27FC236}">
                <a16:creationId xmlns:a16="http://schemas.microsoft.com/office/drawing/2014/main" id="{CDB65D24-FA0B-F1AF-53A4-F70B05C385B3}"/>
              </a:ext>
            </a:extLst>
          </p:cNvPr>
          <p:cNvPicPr>
            <a:picLocks noChangeAspect="1"/>
          </p:cNvPicPr>
          <p:nvPr/>
        </p:nvPicPr>
        <p:blipFill>
          <a:blip r:embed="rId2"/>
          <a:stretch>
            <a:fillRect/>
          </a:stretch>
        </p:blipFill>
        <p:spPr>
          <a:xfrm>
            <a:off x="2555021" y="1005134"/>
            <a:ext cx="7081957" cy="5561884"/>
          </a:xfrm>
          <a:prstGeom prst="rect">
            <a:avLst/>
          </a:prstGeom>
        </p:spPr>
      </p:pic>
    </p:spTree>
    <p:extLst>
      <p:ext uri="{BB962C8B-B14F-4D97-AF65-F5344CB8AC3E}">
        <p14:creationId xmlns:p14="http://schemas.microsoft.com/office/powerpoint/2010/main" val="971511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F1BF8-6B15-D475-5418-34E81539774F}"/>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4EC2311-EE6E-62D2-B4B0-F25572D25F20}"/>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35</a:t>
            </a:fld>
            <a:endParaRPr lang="en-US" dirty="0">
              <a:solidFill>
                <a:schemeClr val="accent2"/>
              </a:solidFill>
            </a:endParaRPr>
          </a:p>
        </p:txBody>
      </p:sp>
      <p:sp>
        <p:nvSpPr>
          <p:cNvPr id="4" name="Title 3">
            <a:extLst>
              <a:ext uri="{FF2B5EF4-FFF2-40B4-BE49-F238E27FC236}">
                <a16:creationId xmlns:a16="http://schemas.microsoft.com/office/drawing/2014/main" id="{2A29D1DF-C0AA-AF06-8B0F-284BE1CAD98C}"/>
              </a:ext>
            </a:extLst>
          </p:cNvPr>
          <p:cNvSpPr>
            <a:spLocks noGrp="1"/>
          </p:cNvSpPr>
          <p:nvPr>
            <p:ph type="title"/>
          </p:nvPr>
        </p:nvSpPr>
        <p:spPr/>
        <p:txBody>
          <a:bodyPr/>
          <a:lstStyle/>
          <a:p>
            <a:r>
              <a:rPr lang="en-US" dirty="0"/>
              <a:t>WORLD AND GREEK-CONTROLLED FLEETS </a:t>
            </a:r>
            <a:br>
              <a:rPr lang="en-US" dirty="0"/>
            </a:br>
            <a:r>
              <a:rPr lang="en-US" dirty="0"/>
              <a:t>BY SHIP TYPE AND SHIP NUMBERS</a:t>
            </a:r>
          </a:p>
        </p:txBody>
      </p:sp>
      <p:sp>
        <p:nvSpPr>
          <p:cNvPr id="3" name="TextBox 2">
            <a:extLst>
              <a:ext uri="{FF2B5EF4-FFF2-40B4-BE49-F238E27FC236}">
                <a16:creationId xmlns:a16="http://schemas.microsoft.com/office/drawing/2014/main" id="{EA40A775-8A56-20B1-8CCF-32D127DED5BC}"/>
              </a:ext>
            </a:extLst>
          </p:cNvPr>
          <p:cNvSpPr txBox="1"/>
          <p:nvPr/>
        </p:nvSpPr>
        <p:spPr>
          <a:xfrm>
            <a:off x="910463" y="6332234"/>
            <a:ext cx="4615126" cy="276999"/>
          </a:xfrm>
          <a:prstGeom prst="rect">
            <a:avLst/>
          </a:prstGeom>
          <a:noFill/>
        </p:spPr>
        <p:txBody>
          <a:bodyPr wrap="square" rtlCol="0">
            <a:spAutoFit/>
          </a:bodyPr>
          <a:lstStyle/>
          <a:p>
            <a:pPr lvl="0">
              <a:buClr>
                <a:srgbClr val="000000"/>
              </a:buClr>
              <a:defRPr/>
            </a:pPr>
            <a:r>
              <a:rPr lang="en-US" sz="1200" i="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Source: Greek Shipping Co-operation Committee Report, March 2025</a:t>
            </a:r>
          </a:p>
        </p:txBody>
      </p:sp>
      <p:pic>
        <p:nvPicPr>
          <p:cNvPr id="2" name="Picture 1" descr="A graph of a number of ships&#10;&#10;AI-generated content may be incorrect.">
            <a:extLst>
              <a:ext uri="{FF2B5EF4-FFF2-40B4-BE49-F238E27FC236}">
                <a16:creationId xmlns:a16="http://schemas.microsoft.com/office/drawing/2014/main" id="{8A2BADDD-0B89-3A42-1CCB-864A33B6A95D}"/>
              </a:ext>
            </a:extLst>
          </p:cNvPr>
          <p:cNvPicPr>
            <a:picLocks noChangeAspect="1"/>
          </p:cNvPicPr>
          <p:nvPr/>
        </p:nvPicPr>
        <p:blipFill>
          <a:blip r:embed="rId2"/>
          <a:srcRect l="1196" t="13171" r="1408" b="1591"/>
          <a:stretch>
            <a:fillRect/>
          </a:stretch>
        </p:blipFill>
        <p:spPr>
          <a:xfrm>
            <a:off x="1572196" y="1604022"/>
            <a:ext cx="9648497" cy="4611823"/>
          </a:xfrm>
          <a:prstGeom prst="rect">
            <a:avLst/>
          </a:prstGeom>
        </p:spPr>
      </p:pic>
    </p:spTree>
    <p:extLst>
      <p:ext uri="{BB962C8B-B14F-4D97-AF65-F5344CB8AC3E}">
        <p14:creationId xmlns:p14="http://schemas.microsoft.com/office/powerpoint/2010/main" val="551793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37471-BCA1-4759-26E3-3CB233505A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9B92C3-BF74-5BB1-7BC8-C5235E1BBDE7}"/>
              </a:ext>
            </a:extLst>
          </p:cNvPr>
          <p:cNvSpPr>
            <a:spLocks noGrp="1"/>
          </p:cNvSpPr>
          <p:nvPr>
            <p:ph type="title"/>
          </p:nvPr>
        </p:nvSpPr>
        <p:spPr/>
        <p:txBody>
          <a:bodyPr/>
          <a:lstStyle/>
          <a:p>
            <a:r>
              <a:rPr lang="en-US" dirty="0"/>
              <a:t>GREEK SHIPPING’S SHARE </a:t>
            </a:r>
            <a:br>
              <a:rPr lang="en-US" dirty="0"/>
            </a:br>
            <a:r>
              <a:rPr lang="en-US" dirty="0"/>
              <a:t>IN THE EUROPEAN UNION</a:t>
            </a:r>
          </a:p>
        </p:txBody>
      </p:sp>
      <p:sp>
        <p:nvSpPr>
          <p:cNvPr id="8" name="Slide Number Placeholder 5">
            <a:extLst>
              <a:ext uri="{FF2B5EF4-FFF2-40B4-BE49-F238E27FC236}">
                <a16:creationId xmlns:a16="http://schemas.microsoft.com/office/drawing/2014/main" id="{64056550-EFE3-F45A-3614-C2F0C615EBF4}"/>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36</a:t>
            </a:fld>
            <a:endParaRPr lang="en-US" dirty="0">
              <a:solidFill>
                <a:schemeClr val="accent2"/>
              </a:solidFill>
            </a:endParaRPr>
          </a:p>
        </p:txBody>
      </p:sp>
      <p:sp>
        <p:nvSpPr>
          <p:cNvPr id="6" name="TextBox 5">
            <a:extLst>
              <a:ext uri="{FF2B5EF4-FFF2-40B4-BE49-F238E27FC236}">
                <a16:creationId xmlns:a16="http://schemas.microsoft.com/office/drawing/2014/main" id="{E33F12D6-9069-A715-8265-39947B8CEE61}"/>
              </a:ext>
            </a:extLst>
          </p:cNvPr>
          <p:cNvSpPr txBox="1"/>
          <p:nvPr/>
        </p:nvSpPr>
        <p:spPr>
          <a:xfrm>
            <a:off x="962297" y="2085042"/>
            <a:ext cx="10267406" cy="304698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Greek shipping is the fundamental pillar of European shipping as it accounts for more than 61% of the European Union (EU)-controlled fleet.</a:t>
            </a:r>
          </a:p>
          <a:p>
            <a:pPr marL="342900" indent="-342900">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In particular, Greek shipowners control 81% of the EU-controlled bulk carriers, 77% of the EU-controlled oil tankers, 79% of the EU-controlled LNG carriers, and 84% of the EU-controlled containerships. The Greek-owned fleet is registered under 29 flags, and more than one-third of the fleet flies the flag of an EU member state, thereby further supporting the sector’s added value to the EU economy.</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1200" i="1" dirty="0">
                <a:latin typeface="Lato" panose="020F0502020204030203" pitchFamily="34" charset="0"/>
                <a:ea typeface="Lato" panose="020F0502020204030203" pitchFamily="34" charset="0"/>
                <a:cs typeface="Lato" panose="020F0502020204030203" pitchFamily="34" charset="0"/>
              </a:rPr>
              <a:t>Source: European Commission, EU Transport in Figures, Statistical Pocketbook 2024, and </a:t>
            </a:r>
            <a:r>
              <a:rPr lang="en-US" sz="1200" i="1" dirty="0" err="1">
                <a:latin typeface="Lato" panose="020F0502020204030203" pitchFamily="34" charset="0"/>
                <a:ea typeface="Lato" panose="020F0502020204030203" pitchFamily="34" charset="0"/>
                <a:cs typeface="Lato" panose="020F0502020204030203" pitchFamily="34" charset="0"/>
              </a:rPr>
              <a:t>Clarksons</a:t>
            </a:r>
            <a:r>
              <a:rPr lang="en-US" sz="1200" i="1" dirty="0">
                <a:latin typeface="Lato" panose="020F0502020204030203" pitchFamily="34" charset="0"/>
                <a:ea typeface="Lato" panose="020F0502020204030203" pitchFamily="34" charset="0"/>
                <a:cs typeface="Lato" panose="020F0502020204030203" pitchFamily="34" charset="0"/>
              </a:rPr>
              <a:t> Research (January 2025).</a:t>
            </a:r>
          </a:p>
        </p:txBody>
      </p:sp>
    </p:spTree>
    <p:extLst>
      <p:ext uri="{BB962C8B-B14F-4D97-AF65-F5344CB8AC3E}">
        <p14:creationId xmlns:p14="http://schemas.microsoft.com/office/powerpoint/2010/main" val="13012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717E-D54C-BD73-C67B-DD24266A88F2}"/>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AAF96B8-3324-E73B-602D-2DF2555F3D06}"/>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37</a:t>
            </a:fld>
            <a:endParaRPr lang="en-US" dirty="0">
              <a:solidFill>
                <a:schemeClr val="accent2"/>
              </a:solidFill>
            </a:endParaRPr>
          </a:p>
        </p:txBody>
      </p:sp>
      <p:sp>
        <p:nvSpPr>
          <p:cNvPr id="2" name="Title 1">
            <a:extLst>
              <a:ext uri="{FF2B5EF4-FFF2-40B4-BE49-F238E27FC236}">
                <a16:creationId xmlns:a16="http://schemas.microsoft.com/office/drawing/2014/main" id="{8C1DA7E0-7E34-15BA-C8B0-1494732E4188}"/>
              </a:ext>
            </a:extLst>
          </p:cNvPr>
          <p:cNvSpPr>
            <a:spLocks noGrp="1"/>
          </p:cNvSpPr>
          <p:nvPr>
            <p:ph type="title"/>
          </p:nvPr>
        </p:nvSpPr>
        <p:spPr/>
        <p:txBody>
          <a:bodyPr/>
          <a:lstStyle/>
          <a:p>
            <a:r>
              <a:rPr lang="en-US" dirty="0"/>
              <a:t>CLASS INTERACTION</a:t>
            </a:r>
          </a:p>
        </p:txBody>
      </p:sp>
      <p:pic>
        <p:nvPicPr>
          <p:cNvPr id="7" name="Picture 6" descr="A picture containing text, outdoor, screenshot, several&#10;&#10;Description automatically generated">
            <a:extLst>
              <a:ext uri="{FF2B5EF4-FFF2-40B4-BE49-F238E27FC236}">
                <a16:creationId xmlns:a16="http://schemas.microsoft.com/office/drawing/2014/main" id="{E90BEA1B-8708-7295-A4BD-08BE9E2187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631" y="1386186"/>
            <a:ext cx="9696737" cy="4085628"/>
          </a:xfrm>
          <a:prstGeom prst="rect">
            <a:avLst/>
          </a:prstGeom>
        </p:spPr>
      </p:pic>
    </p:spTree>
    <p:extLst>
      <p:ext uri="{BB962C8B-B14F-4D97-AF65-F5344CB8AC3E}">
        <p14:creationId xmlns:p14="http://schemas.microsoft.com/office/powerpoint/2010/main" val="1228131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52681-F14D-43D7-110A-3AF5697556E6}"/>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D313166-80F0-2A1F-9243-EBDA8F2F4F9E}"/>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38</a:t>
            </a:fld>
            <a:endParaRPr lang="en-US" dirty="0"/>
          </a:p>
        </p:txBody>
      </p:sp>
      <p:sp>
        <p:nvSpPr>
          <p:cNvPr id="2" name="Title 1">
            <a:extLst>
              <a:ext uri="{FF2B5EF4-FFF2-40B4-BE49-F238E27FC236}">
                <a16:creationId xmlns:a16="http://schemas.microsoft.com/office/drawing/2014/main" id="{9E08A317-4547-BB3C-523D-9313EB11B2F2}"/>
              </a:ext>
            </a:extLst>
          </p:cNvPr>
          <p:cNvSpPr>
            <a:spLocks noGrp="1"/>
          </p:cNvSpPr>
          <p:nvPr>
            <p:ph type="title"/>
          </p:nvPr>
        </p:nvSpPr>
        <p:spPr/>
        <p:txBody>
          <a:bodyPr/>
          <a:lstStyle/>
          <a:p>
            <a:r>
              <a:rPr lang="en-US" dirty="0"/>
              <a:t>PSC</a:t>
            </a:r>
          </a:p>
        </p:txBody>
      </p:sp>
      <p:sp>
        <p:nvSpPr>
          <p:cNvPr id="7" name="Text Placeholder 2">
            <a:extLst>
              <a:ext uri="{FF2B5EF4-FFF2-40B4-BE49-F238E27FC236}">
                <a16:creationId xmlns:a16="http://schemas.microsoft.com/office/drawing/2014/main" id="{183A4E71-9549-62A4-2606-BA23D363F70A}"/>
              </a:ext>
            </a:extLst>
          </p:cNvPr>
          <p:cNvSpPr txBox="1">
            <a:spLocks/>
          </p:cNvSpPr>
          <p:nvPr/>
        </p:nvSpPr>
        <p:spPr>
          <a:xfrm>
            <a:off x="414670" y="2376492"/>
            <a:ext cx="7710427" cy="3683423"/>
          </a:xfrm>
          <a:prstGeom prst="rect">
            <a:avLst/>
          </a:prstGeom>
        </p:spPr>
        <p:txBody>
          <a:bodyPr tIns="4572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6863" indent="-296863"/>
            <a:r>
              <a:rPr lang="en-US" sz="2000" b="1" dirty="0">
                <a:solidFill>
                  <a:schemeClr val="tx2"/>
                </a:solidFill>
                <a:latin typeface="Lato" panose="020F0502020204030203" pitchFamily="34" charset="0"/>
                <a:ea typeface="Lato" panose="020F0502020204030203" pitchFamily="34" charset="0"/>
                <a:cs typeface="Lato" panose="020F0502020204030203" pitchFamily="34" charset="0"/>
              </a:rPr>
              <a:t>Paris Memorandum of Understanding (MoU): </a:t>
            </a:r>
            <a:r>
              <a:rPr lang="en-US" sz="2000" dirty="0">
                <a:latin typeface="Lato" panose="020F0502020204030203" pitchFamily="34" charset="0"/>
                <a:ea typeface="Lato" panose="020F0502020204030203" pitchFamily="34" charset="0"/>
                <a:cs typeface="Lato" panose="020F0502020204030203" pitchFamily="34" charset="0"/>
              </a:rPr>
              <a:t>Belgium, Bulgaria, Canada, Croatia, Cyprus, Denmark, Estonia, Finland, France, Germany, Greece, Iceland, Ireland, Italy, Latvia, Lithuania, Malta, the Netherlands, Norway, Poland, Portugal, Romania, Slovenia, Spain, Sweden, UK</a:t>
            </a:r>
            <a:br>
              <a:rPr lang="en-US" sz="2000" dirty="0">
                <a:latin typeface="Lato" panose="020F0502020204030203" pitchFamily="34" charset="0"/>
                <a:ea typeface="Lato" panose="020F0502020204030203" pitchFamily="34" charset="0"/>
                <a:cs typeface="Lato" panose="020F0502020204030203" pitchFamily="34" charset="0"/>
              </a:rPr>
            </a:br>
            <a:endParaRPr lang="en-US" sz="2000" dirty="0">
              <a:latin typeface="Lato" panose="020F0502020204030203" pitchFamily="34" charset="0"/>
              <a:ea typeface="Lato" panose="020F0502020204030203" pitchFamily="34" charset="0"/>
              <a:cs typeface="Lato" panose="020F0502020204030203" pitchFamily="34" charset="0"/>
            </a:endParaRPr>
          </a:p>
          <a:p>
            <a:pPr marL="296863" indent="-296863"/>
            <a:r>
              <a:rPr lang="en-US" sz="2000" b="1" dirty="0">
                <a:solidFill>
                  <a:schemeClr val="tx2"/>
                </a:solidFill>
                <a:latin typeface="Lato" panose="020F0502020204030203" pitchFamily="34" charset="0"/>
                <a:ea typeface="Lato" panose="020F0502020204030203" pitchFamily="34" charset="0"/>
                <a:cs typeface="Lato" panose="020F0502020204030203" pitchFamily="34" charset="0"/>
              </a:rPr>
              <a:t>US Coast Guard (USCG): </a:t>
            </a:r>
            <a:r>
              <a:rPr lang="en-US" sz="2000" dirty="0">
                <a:latin typeface="Lato" panose="020F0502020204030203" pitchFamily="34" charset="0"/>
                <a:ea typeface="Lato" panose="020F0502020204030203" pitchFamily="34" charset="0"/>
                <a:cs typeface="Lato" panose="020F0502020204030203" pitchFamily="34" charset="0"/>
              </a:rPr>
              <a:t>US</a:t>
            </a:r>
            <a:br>
              <a:rPr lang="en-US" sz="2000" dirty="0">
                <a:latin typeface="Lato" panose="020F0502020204030203" pitchFamily="34" charset="0"/>
                <a:ea typeface="Lato" panose="020F0502020204030203" pitchFamily="34" charset="0"/>
                <a:cs typeface="Lato" panose="020F0502020204030203" pitchFamily="34" charset="0"/>
              </a:rPr>
            </a:br>
            <a:endParaRPr lang="en-US" sz="2000" dirty="0">
              <a:latin typeface="Lato" panose="020F0502020204030203" pitchFamily="34" charset="0"/>
              <a:ea typeface="Lato" panose="020F0502020204030203" pitchFamily="34" charset="0"/>
              <a:cs typeface="Lato" panose="020F0502020204030203" pitchFamily="34" charset="0"/>
            </a:endParaRPr>
          </a:p>
          <a:p>
            <a:pPr marL="296863" indent="-296863"/>
            <a:r>
              <a:rPr lang="en-US" sz="2000" b="1" dirty="0">
                <a:solidFill>
                  <a:schemeClr val="tx2"/>
                </a:solidFill>
                <a:latin typeface="Lato" panose="020F0502020204030203" pitchFamily="34" charset="0"/>
                <a:ea typeface="Lato" panose="020F0502020204030203" pitchFamily="34" charset="0"/>
                <a:cs typeface="Lato" panose="020F0502020204030203" pitchFamily="34" charset="0"/>
              </a:rPr>
              <a:t>Tokyo MoU: </a:t>
            </a:r>
            <a:r>
              <a:rPr lang="en-US" sz="2000" dirty="0">
                <a:latin typeface="Lato" panose="020F0502020204030203" pitchFamily="34" charset="0"/>
                <a:ea typeface="Lato" panose="020F0502020204030203" pitchFamily="34" charset="0"/>
                <a:cs typeface="Lato" panose="020F0502020204030203" pitchFamily="34" charset="0"/>
              </a:rPr>
              <a:t>Australia, Canada, Chile, China, Fiji, Hong Kong, </a:t>
            </a: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Indonesia, Japan, Malaysia, New Zealand, Panama, Papua New Guinea, Peru, Philippines, Republic of Korea, RMI, Singapore, Thailand, Vanuatu, Vietnam</a:t>
            </a:r>
          </a:p>
          <a:p>
            <a:pPr marL="0" indent="0" algn="r">
              <a:buFont typeface="Arial" panose="020B0604020202020204" pitchFamily="34" charset="0"/>
              <a:buNone/>
            </a:pPr>
            <a:endParaRPr lang="en-US" sz="1400" dirty="0"/>
          </a:p>
        </p:txBody>
      </p:sp>
      <p:pic>
        <p:nvPicPr>
          <p:cNvPr id="9" name="Picture 8" descr="A picture containing text, sign, outdoor&#10;&#10;Description automatically generated">
            <a:extLst>
              <a:ext uri="{FF2B5EF4-FFF2-40B4-BE49-F238E27FC236}">
                <a16:creationId xmlns:a16="http://schemas.microsoft.com/office/drawing/2014/main" id="{0FEAFCEB-3970-9191-3006-F79C7A41BF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0123" y="4780547"/>
            <a:ext cx="1555470" cy="1016772"/>
          </a:xfrm>
          <a:prstGeom prst="rect">
            <a:avLst/>
          </a:prstGeom>
        </p:spPr>
      </p:pic>
      <p:pic>
        <p:nvPicPr>
          <p:cNvPr id="10" name="Picture 2">
            <a:extLst>
              <a:ext uri="{FF2B5EF4-FFF2-40B4-BE49-F238E27FC236}">
                <a16:creationId xmlns:a16="http://schemas.microsoft.com/office/drawing/2014/main" id="{A4819087-588A-EC83-B171-CF2891611B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88318" y="1979326"/>
            <a:ext cx="2689013" cy="7943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United States Coast Guard | Jack Ryan Wiki | Fandom">
            <a:extLst>
              <a:ext uri="{FF2B5EF4-FFF2-40B4-BE49-F238E27FC236}">
                <a16:creationId xmlns:a16="http://schemas.microsoft.com/office/drawing/2014/main" id="{8EE6E7D3-26DE-3981-45CB-29B52C0885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9325" y="2973603"/>
            <a:ext cx="1607000" cy="16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33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FD546-82A3-6B97-F154-31B8136EE499}"/>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4B23D72-4433-B49F-730E-0798D1EC85E1}"/>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39</a:t>
            </a:fld>
            <a:endParaRPr lang="en-US" dirty="0"/>
          </a:p>
        </p:txBody>
      </p:sp>
      <p:sp>
        <p:nvSpPr>
          <p:cNvPr id="2" name="Title 1">
            <a:extLst>
              <a:ext uri="{FF2B5EF4-FFF2-40B4-BE49-F238E27FC236}">
                <a16:creationId xmlns:a16="http://schemas.microsoft.com/office/drawing/2014/main" id="{9AD0AEAA-9ABF-5547-B668-2A122AF2F2E2}"/>
              </a:ext>
            </a:extLst>
          </p:cNvPr>
          <p:cNvSpPr>
            <a:spLocks noGrp="1"/>
          </p:cNvSpPr>
          <p:nvPr>
            <p:ph type="title"/>
          </p:nvPr>
        </p:nvSpPr>
        <p:spPr/>
        <p:txBody>
          <a:bodyPr/>
          <a:lstStyle/>
          <a:p>
            <a:r>
              <a:rPr lang="en-US" dirty="0"/>
              <a:t>2025 / 2026 FLAG STATE PERFORMANCE TABLE</a:t>
            </a:r>
          </a:p>
        </p:txBody>
      </p:sp>
      <p:pic>
        <p:nvPicPr>
          <p:cNvPr id="3" name="Picture 2">
            <a:extLst>
              <a:ext uri="{FF2B5EF4-FFF2-40B4-BE49-F238E27FC236}">
                <a16:creationId xmlns:a16="http://schemas.microsoft.com/office/drawing/2014/main" id="{28AD8F1B-6822-124C-83CD-09B1153B60CF}"/>
              </a:ext>
            </a:extLst>
          </p:cNvPr>
          <p:cNvPicPr>
            <a:picLocks noChangeAspect="1"/>
          </p:cNvPicPr>
          <p:nvPr/>
        </p:nvPicPr>
        <p:blipFill>
          <a:blip r:embed="rId2"/>
          <a:stretch>
            <a:fillRect/>
          </a:stretch>
        </p:blipFill>
        <p:spPr>
          <a:xfrm>
            <a:off x="9456606" y="1083171"/>
            <a:ext cx="2100793" cy="609600"/>
          </a:xfrm>
          <a:prstGeom prst="rect">
            <a:avLst/>
          </a:prstGeom>
        </p:spPr>
      </p:pic>
      <p:pic>
        <p:nvPicPr>
          <p:cNvPr id="4" name="Picture 3">
            <a:extLst>
              <a:ext uri="{FF2B5EF4-FFF2-40B4-BE49-F238E27FC236}">
                <a16:creationId xmlns:a16="http://schemas.microsoft.com/office/drawing/2014/main" id="{6D1789EB-36CE-4FDB-AC3B-D658E3D23805}"/>
              </a:ext>
            </a:extLst>
          </p:cNvPr>
          <p:cNvPicPr>
            <a:picLocks noChangeAspect="1"/>
          </p:cNvPicPr>
          <p:nvPr/>
        </p:nvPicPr>
        <p:blipFill>
          <a:blip r:embed="rId3"/>
          <a:stretch>
            <a:fillRect/>
          </a:stretch>
        </p:blipFill>
        <p:spPr>
          <a:xfrm>
            <a:off x="2892199" y="1120301"/>
            <a:ext cx="6407602" cy="5262467"/>
          </a:xfrm>
          <a:prstGeom prst="rect">
            <a:avLst/>
          </a:prstGeom>
        </p:spPr>
      </p:pic>
    </p:spTree>
    <p:extLst>
      <p:ext uri="{BB962C8B-B14F-4D97-AF65-F5344CB8AC3E}">
        <p14:creationId xmlns:p14="http://schemas.microsoft.com/office/powerpoint/2010/main" val="404994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6592-A6CB-2B3B-675C-5D2BF6FD4E14}"/>
              </a:ext>
            </a:extLst>
          </p:cNvPr>
          <p:cNvSpPr>
            <a:spLocks noGrp="1"/>
          </p:cNvSpPr>
          <p:nvPr>
            <p:ph type="title"/>
          </p:nvPr>
        </p:nvSpPr>
        <p:spPr>
          <a:xfrm>
            <a:off x="381000" y="849825"/>
            <a:ext cx="11333204" cy="541356"/>
          </a:xfrm>
        </p:spPr>
        <p:txBody>
          <a:bodyPr/>
          <a:lstStyle/>
          <a:p>
            <a:r>
              <a:rPr lang="en-US" dirty="0"/>
              <a:t>POLITICAL STABILITY</a:t>
            </a:r>
          </a:p>
        </p:txBody>
      </p:sp>
      <p:sp>
        <p:nvSpPr>
          <p:cNvPr id="5" name="Google Shape;971;p74" descr="Timeline background shape">
            <a:extLst>
              <a:ext uri="{FF2B5EF4-FFF2-40B4-BE49-F238E27FC236}">
                <a16:creationId xmlns:a16="http://schemas.microsoft.com/office/drawing/2014/main" id="{A7D12DD5-1D1B-A3FB-435E-7861010ACDF0}"/>
              </a:ext>
            </a:extLst>
          </p:cNvPr>
          <p:cNvSpPr/>
          <p:nvPr/>
        </p:nvSpPr>
        <p:spPr>
          <a:xfrm>
            <a:off x="1286286" y="1653452"/>
            <a:ext cx="2728261" cy="510898"/>
          </a:xfrm>
          <a:prstGeom prst="homePlate">
            <a:avLst>
              <a:gd name="adj" fmla="val 50000"/>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rPr>
              <a:t>Population</a:t>
            </a: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6" name="Google Shape;971;p74" descr="Timeline background shape">
            <a:extLst>
              <a:ext uri="{FF2B5EF4-FFF2-40B4-BE49-F238E27FC236}">
                <a16:creationId xmlns:a16="http://schemas.microsoft.com/office/drawing/2014/main" id="{DD477658-DA24-2B8E-66FE-9766903A69AA}"/>
              </a:ext>
            </a:extLst>
          </p:cNvPr>
          <p:cNvSpPr/>
          <p:nvPr/>
        </p:nvSpPr>
        <p:spPr>
          <a:xfrm>
            <a:off x="1283523" y="4708215"/>
            <a:ext cx="2728261" cy="510898"/>
          </a:xfrm>
          <a:prstGeom prst="homePlate">
            <a:avLst>
              <a:gd name="adj" fmla="val 50000"/>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rPr>
              <a:t>Total Area</a:t>
            </a: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7" name="Google Shape;971;p74" descr="Timeline background shape">
            <a:extLst>
              <a:ext uri="{FF2B5EF4-FFF2-40B4-BE49-F238E27FC236}">
                <a16:creationId xmlns:a16="http://schemas.microsoft.com/office/drawing/2014/main" id="{FFD8F0B6-5A30-5BDF-B128-6A75A0C8E22F}"/>
              </a:ext>
            </a:extLst>
          </p:cNvPr>
          <p:cNvSpPr/>
          <p:nvPr/>
        </p:nvSpPr>
        <p:spPr>
          <a:xfrm>
            <a:off x="1288756" y="2568467"/>
            <a:ext cx="2728261" cy="510898"/>
          </a:xfrm>
          <a:prstGeom prst="homePlate">
            <a:avLst>
              <a:gd name="adj" fmla="val 50000"/>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rPr>
              <a:t>Capital</a:t>
            </a: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8" name="Google Shape;971;p74" descr="Timeline background shape">
            <a:extLst>
              <a:ext uri="{FF2B5EF4-FFF2-40B4-BE49-F238E27FC236}">
                <a16:creationId xmlns:a16="http://schemas.microsoft.com/office/drawing/2014/main" id="{00DE8210-1D75-4235-40E0-7FC9E9AB5CA6}"/>
              </a:ext>
            </a:extLst>
          </p:cNvPr>
          <p:cNvSpPr/>
          <p:nvPr/>
        </p:nvSpPr>
        <p:spPr>
          <a:xfrm>
            <a:off x="1285993" y="3490915"/>
            <a:ext cx="2728261" cy="510898"/>
          </a:xfrm>
          <a:prstGeom prst="homePlate">
            <a:avLst>
              <a:gd name="adj" fmla="val 50000"/>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rPr>
              <a:t>Government Type</a:t>
            </a: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9" name="TextBox 8">
            <a:extLst>
              <a:ext uri="{FF2B5EF4-FFF2-40B4-BE49-F238E27FC236}">
                <a16:creationId xmlns:a16="http://schemas.microsoft.com/office/drawing/2014/main" id="{3360E052-1F61-85E9-186D-E637686435E1}"/>
              </a:ext>
            </a:extLst>
          </p:cNvPr>
          <p:cNvSpPr txBox="1"/>
          <p:nvPr/>
        </p:nvSpPr>
        <p:spPr>
          <a:xfrm>
            <a:off x="1123061" y="6174062"/>
            <a:ext cx="57774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*Source: </a:t>
            </a:r>
            <a:r>
              <a:rPr kumimoji="0" lang="en-US" sz="11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hlinkClick r:id="rId3">
                  <a:extLst>
                    <a:ext uri="{A12FA001-AC4F-418D-AE19-62706E023703}">
                      <ahyp:hlinkClr xmlns:ahyp="http://schemas.microsoft.com/office/drawing/2018/hyperlinkcolor" val="tx"/>
                    </a:ext>
                  </a:extLst>
                </a:hlinkClick>
              </a:rPr>
              <a:t>https://www.state.gov/countries-areas/marshall-islands/</a:t>
            </a:r>
            <a:endParaRPr kumimoji="0" lang="en-US" sz="11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 name="Text Placeholder 2">
            <a:extLst>
              <a:ext uri="{FF2B5EF4-FFF2-40B4-BE49-F238E27FC236}">
                <a16:creationId xmlns:a16="http://schemas.microsoft.com/office/drawing/2014/main" id="{876FB90D-F9BC-6381-5C3F-31CF340F3271}"/>
              </a:ext>
            </a:extLst>
          </p:cNvPr>
          <p:cNvSpPr txBox="1">
            <a:spLocks/>
          </p:cNvSpPr>
          <p:nvPr/>
        </p:nvSpPr>
        <p:spPr>
          <a:xfrm>
            <a:off x="4329512" y="1702983"/>
            <a:ext cx="2389355" cy="737781"/>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83,037</a:t>
            </a:r>
            <a:b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(2025 est.)</a:t>
            </a:r>
          </a:p>
        </p:txBody>
      </p:sp>
      <p:sp>
        <p:nvSpPr>
          <p:cNvPr id="11" name="Text Placeholder 2">
            <a:extLst>
              <a:ext uri="{FF2B5EF4-FFF2-40B4-BE49-F238E27FC236}">
                <a16:creationId xmlns:a16="http://schemas.microsoft.com/office/drawing/2014/main" id="{04D62904-AFB1-201C-3BF7-3F9891A0716E}"/>
              </a:ext>
            </a:extLst>
          </p:cNvPr>
          <p:cNvSpPr txBox="1">
            <a:spLocks/>
          </p:cNvSpPr>
          <p:nvPr/>
        </p:nvSpPr>
        <p:spPr>
          <a:xfrm>
            <a:off x="4329512" y="2640276"/>
            <a:ext cx="2036125" cy="367280"/>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None/>
              <a:tabLst/>
              <a:defRPr/>
            </a:pP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Majuro</a:t>
            </a:r>
          </a:p>
          <a:p>
            <a:pPr marL="457200" marR="0" lvl="0" indent="-457200" algn="l" defTabSz="914400" rtl="0" eaLnBrk="1" fontAlgn="auto" latinLnBrk="0" hangingPunct="1">
              <a:lnSpc>
                <a:spcPct val="100000"/>
              </a:lnSpc>
              <a:spcBef>
                <a:spcPts val="600"/>
              </a:spcBef>
              <a:spcAft>
                <a:spcPts val="0"/>
              </a:spcAft>
              <a:buClr>
                <a:srgbClr val="000000"/>
              </a:buClr>
              <a:buSzTx/>
              <a:buFont typeface="Apple Symbols" panose="02000000000000000000" pitchFamily="2" charset="-79"/>
              <a:buChar char="⨠"/>
              <a:tabLst/>
              <a:defRPr/>
            </a:pPr>
            <a:endPar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2" name="Text Placeholder 4">
            <a:extLst>
              <a:ext uri="{FF2B5EF4-FFF2-40B4-BE49-F238E27FC236}">
                <a16:creationId xmlns:a16="http://schemas.microsoft.com/office/drawing/2014/main" id="{599CE0B5-8E36-72B1-3396-49BD5D582136}"/>
              </a:ext>
            </a:extLst>
          </p:cNvPr>
          <p:cNvSpPr txBox="1">
            <a:spLocks/>
          </p:cNvSpPr>
          <p:nvPr/>
        </p:nvSpPr>
        <p:spPr>
          <a:xfrm>
            <a:off x="4329513" y="3464568"/>
            <a:ext cx="3668734" cy="1225816"/>
          </a:xfrm>
          <a:prstGeom prst="rect">
            <a:avLst/>
          </a:prstGeom>
        </p:spPr>
        <p:txBody>
          <a:bodyPr spcFirstLastPara="1" vert="horz" wrap="square" lIns="91425" tIns="45720" rIns="91425" bIns="45720" rtlCol="0" anchor="t" anchorCtr="0">
            <a:noAutofit/>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SzPct val="100000"/>
              <a:buFont typeface="Apple Symbols" panose="02000000000000000000" pitchFamily="2" charset="-79"/>
              <a:buChar char="⨠"/>
              <a:defRPr sz="1800" b="0" i="0" u="none" strike="noStrike" cap="none">
                <a:solidFill>
                  <a:srgbClr val="000000"/>
                </a:solidFill>
                <a:latin typeface="Gill Sans MT" panose="020B0502020104020203" pitchFamily="34" charset="77"/>
                <a:ea typeface="Gill Sans MT" panose="020B0502020104020203" pitchFamily="34" charset="77"/>
                <a:cs typeface="Arial"/>
                <a:sym typeface="Arial"/>
              </a:defRPr>
            </a:lvl1pPr>
            <a:lvl2pPr marL="1219140" marR="0" lvl="1" indent="-474109" algn="l" rtl="0">
              <a:lnSpc>
                <a:spcPct val="100000"/>
              </a:lnSpc>
              <a:spcBef>
                <a:spcPts val="1333"/>
              </a:spcBef>
              <a:spcAft>
                <a:spcPts val="0"/>
              </a:spcAft>
              <a:buClr>
                <a:srgbClr val="000000"/>
              </a:buClr>
              <a:buSzPts val="2000"/>
              <a:buFont typeface="Apple Symbols" panose="02000000000000000000" pitchFamily="2" charset="-79"/>
              <a:buChar char="▻"/>
              <a:defRPr sz="2667" b="0" i="0" u="none" strike="noStrike" cap="none">
                <a:solidFill>
                  <a:srgbClr val="000000"/>
                </a:solidFill>
                <a:latin typeface="+mn-lt"/>
                <a:ea typeface="Arial"/>
                <a:cs typeface="Arial"/>
                <a:sym typeface="Arial"/>
              </a:defRPr>
            </a:lvl2pPr>
            <a:lvl3pPr marL="1828709" marR="0" lvl="2" indent="-474109" algn="l" rtl="0">
              <a:lnSpc>
                <a:spcPct val="100000"/>
              </a:lnSpc>
              <a:spcBef>
                <a:spcPts val="1333"/>
              </a:spcBef>
              <a:spcAft>
                <a:spcPts val="0"/>
              </a:spcAft>
              <a:buClr>
                <a:srgbClr val="000000"/>
              </a:buClr>
              <a:buSzPts val="2000"/>
              <a:buFont typeface="Apple Symbols" panose="02000000000000000000" pitchFamily="2" charset="-79"/>
              <a:buChar char="▻"/>
              <a:defRPr sz="2667" b="0" i="0" u="none" strike="noStrike" cap="none">
                <a:solidFill>
                  <a:srgbClr val="000000"/>
                </a:solidFill>
                <a:latin typeface="+mn-lt"/>
                <a:ea typeface="Arial"/>
                <a:cs typeface="Arial"/>
                <a:sym typeface="Arial"/>
              </a:defRPr>
            </a:lvl3pPr>
            <a:lvl4pPr marL="2438278" marR="0" lvl="3" indent="-474109" algn="l" rtl="0">
              <a:lnSpc>
                <a:spcPct val="100000"/>
              </a:lnSpc>
              <a:spcBef>
                <a:spcPts val="1333"/>
              </a:spcBef>
              <a:spcAft>
                <a:spcPts val="0"/>
              </a:spcAft>
              <a:buClr>
                <a:srgbClr val="000000"/>
              </a:buClr>
              <a:buSzPts val="2000"/>
              <a:buFont typeface="Apple Symbols" panose="02000000000000000000" pitchFamily="2" charset="-79"/>
              <a:buChar char="▻"/>
              <a:defRPr sz="2667" b="0" i="0" u="none" strike="noStrike" cap="none">
                <a:solidFill>
                  <a:srgbClr val="000000"/>
                </a:solidFill>
                <a:latin typeface="+mn-lt"/>
                <a:ea typeface="Arial"/>
                <a:cs typeface="Arial"/>
                <a:sym typeface="Arial"/>
              </a:defRPr>
            </a:lvl4pPr>
            <a:lvl5pPr marL="3047848" marR="0" lvl="4" indent="-474109" algn="l" rtl="0">
              <a:lnSpc>
                <a:spcPct val="100000"/>
              </a:lnSpc>
              <a:spcBef>
                <a:spcPts val="1333"/>
              </a:spcBef>
              <a:spcAft>
                <a:spcPts val="0"/>
              </a:spcAft>
              <a:buClr>
                <a:srgbClr val="000000"/>
              </a:buClr>
              <a:buSzPts val="2000"/>
              <a:buFont typeface="Apple Symbols" panose="02000000000000000000" pitchFamily="2" charset="-79"/>
              <a:buChar char="▻"/>
              <a:defRPr sz="2667" b="0" i="0" u="none" strike="noStrike" cap="none">
                <a:solidFill>
                  <a:srgbClr val="000000"/>
                </a:solidFill>
                <a:latin typeface="+mn-lt"/>
                <a:ea typeface="Arial"/>
                <a:cs typeface="Arial"/>
                <a:sym typeface="Arial"/>
              </a:defRPr>
            </a:lvl5pPr>
            <a:lvl6pPr marL="3657418" marR="0" lvl="5" indent="-474109" algn="l" rtl="0">
              <a:lnSpc>
                <a:spcPct val="100000"/>
              </a:lnSpc>
              <a:spcBef>
                <a:spcPts val="1333"/>
              </a:spcBef>
              <a:spcAft>
                <a:spcPts val="0"/>
              </a:spcAft>
              <a:buClr>
                <a:srgbClr val="000000"/>
              </a:buClr>
              <a:buSzPts val="2000"/>
              <a:buFont typeface="Arial"/>
              <a:buChar char="▻"/>
              <a:defRPr sz="2667" b="0" i="0" u="none" strike="noStrike" cap="none">
                <a:solidFill>
                  <a:srgbClr val="000000"/>
                </a:solidFill>
                <a:latin typeface="Arial"/>
                <a:ea typeface="Arial"/>
                <a:cs typeface="Arial"/>
                <a:sym typeface="Arial"/>
              </a:defRPr>
            </a:lvl6pPr>
            <a:lvl7pPr marL="4266987" marR="0" lvl="6" indent="-474109" algn="l" rtl="0">
              <a:lnSpc>
                <a:spcPct val="100000"/>
              </a:lnSpc>
              <a:spcBef>
                <a:spcPts val="1333"/>
              </a:spcBef>
              <a:spcAft>
                <a:spcPts val="0"/>
              </a:spcAft>
              <a:buClr>
                <a:srgbClr val="000000"/>
              </a:buClr>
              <a:buSzPts val="2000"/>
              <a:buFont typeface="Arial"/>
              <a:buChar char="▻"/>
              <a:defRPr sz="2667" b="0" i="0" u="none" strike="noStrike" cap="none">
                <a:solidFill>
                  <a:srgbClr val="000000"/>
                </a:solidFill>
                <a:latin typeface="Arial"/>
                <a:ea typeface="Arial"/>
                <a:cs typeface="Arial"/>
                <a:sym typeface="Arial"/>
              </a:defRPr>
            </a:lvl7pPr>
            <a:lvl8pPr marL="4876557" marR="0" lvl="7" indent="-474109" algn="l" rtl="0">
              <a:lnSpc>
                <a:spcPct val="100000"/>
              </a:lnSpc>
              <a:spcBef>
                <a:spcPts val="1333"/>
              </a:spcBef>
              <a:spcAft>
                <a:spcPts val="0"/>
              </a:spcAft>
              <a:buClr>
                <a:srgbClr val="000000"/>
              </a:buClr>
              <a:buSzPts val="2000"/>
              <a:buFont typeface="Arial"/>
              <a:buChar char="▻"/>
              <a:defRPr sz="2667" b="0" i="0" u="none" strike="noStrike" cap="none">
                <a:solidFill>
                  <a:srgbClr val="000000"/>
                </a:solidFill>
                <a:latin typeface="Arial"/>
                <a:ea typeface="Arial"/>
                <a:cs typeface="Arial"/>
                <a:sym typeface="Arial"/>
              </a:defRPr>
            </a:lvl8pPr>
            <a:lvl9pPr marL="5486126" marR="0" lvl="8" indent="-474109" algn="l" rtl="0">
              <a:lnSpc>
                <a:spcPct val="100000"/>
              </a:lnSpc>
              <a:spcBef>
                <a:spcPts val="1333"/>
              </a:spcBef>
              <a:spcAft>
                <a:spcPts val="1333"/>
              </a:spcAft>
              <a:buClr>
                <a:srgbClr val="000000"/>
              </a:buClr>
              <a:buSzPts val="2000"/>
              <a:buFont typeface="Arial"/>
              <a:buChar char="▻"/>
              <a:defRPr sz="26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600"/>
              </a:spcBef>
              <a:spcAft>
                <a:spcPts val="0"/>
              </a:spcAft>
              <a:buClr>
                <a:srgbClr val="000000"/>
              </a:buClr>
              <a:buSzPct val="100000"/>
              <a:buFont typeface="Apple Symbols" panose="02000000000000000000" pitchFamily="2" charset="-79"/>
              <a:buNone/>
              <a:tabLst/>
              <a:defRPr/>
            </a:pP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Sovereign nation; blend of United </a:t>
            </a:r>
            <a:b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Kingdom (UK) parliamentary and US style of government</a:t>
            </a:r>
          </a:p>
        </p:txBody>
      </p:sp>
      <p:sp>
        <p:nvSpPr>
          <p:cNvPr id="13" name="Text Placeholder 4">
            <a:extLst>
              <a:ext uri="{FF2B5EF4-FFF2-40B4-BE49-F238E27FC236}">
                <a16:creationId xmlns:a16="http://schemas.microsoft.com/office/drawing/2014/main" id="{33F3CB17-AE71-1D73-74BF-1C3697E7B60A}"/>
              </a:ext>
            </a:extLst>
          </p:cNvPr>
          <p:cNvSpPr txBox="1">
            <a:spLocks/>
          </p:cNvSpPr>
          <p:nvPr/>
        </p:nvSpPr>
        <p:spPr>
          <a:xfrm>
            <a:off x="4292248" y="4782359"/>
            <a:ext cx="4333351" cy="1225816"/>
          </a:xfrm>
          <a:prstGeom prst="rect">
            <a:avLst/>
          </a:prstGeom>
        </p:spPr>
        <p:txBody>
          <a:bodyPr/>
          <a:lstStyle>
            <a:defPPr marR="0" lvl="0" algn="l" rtl="0">
              <a:lnSpc>
                <a:spcPct val="100000"/>
              </a:lnSpc>
              <a:spcBef>
                <a:spcPts val="0"/>
              </a:spcBef>
              <a:spcAft>
                <a:spcPts val="0"/>
              </a:spcAft>
            </a:defPPr>
            <a:lvl1pPr marL="457200" marR="0" lvl="0"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Gill Sans MT" panose="020B0502020104020203" pitchFamily="34" charset="77"/>
                <a:cs typeface="Arial"/>
                <a:sym typeface="Arial"/>
              </a:defRPr>
            </a:lvl1pPr>
            <a:lvl2pPr marL="285750" marR="0" lvl="1" indent="-28575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2pPr>
            <a:lvl3pPr marL="457200" marR="0" lvl="2"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3pPr>
            <a:lvl4pPr marL="457200" marR="0" lvl="3"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4pPr>
            <a:lvl5pPr marL="457200" marR="0" lvl="4" indent="-457200" algn="l" rtl="0">
              <a:lnSpc>
                <a:spcPct val="100000"/>
              </a:lnSpc>
              <a:spcBef>
                <a:spcPts val="600"/>
              </a:spcBef>
              <a:spcAft>
                <a:spcPts val="0"/>
              </a:spcAft>
              <a:buClr>
                <a:srgbClr val="000000"/>
              </a:buClr>
              <a:buFont typeface="Apple Symbols" panose="02000000000000000000" pitchFamily="2" charset="-79"/>
              <a:buChar char="⨠"/>
              <a:defRPr sz="18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61963" marR="0" lvl="0" indent="-461963"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Land area: 70 square miles</a:t>
            </a:r>
          </a:p>
          <a:p>
            <a:pPr marL="461963" marR="0" lvl="0" indent="-461963"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Islands and islets: 1,225</a:t>
            </a:r>
          </a:p>
          <a:p>
            <a:pPr marL="461963" marR="0" lvl="0" indent="-461963"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Sea area: 750,000 square miles*</a:t>
            </a:r>
          </a:p>
        </p:txBody>
      </p:sp>
      <p:grpSp>
        <p:nvGrpSpPr>
          <p:cNvPr id="14" name="Group 8">
            <a:extLst>
              <a:ext uri="{FF2B5EF4-FFF2-40B4-BE49-F238E27FC236}">
                <a16:creationId xmlns:a16="http://schemas.microsoft.com/office/drawing/2014/main" id="{093CE7E5-46FB-D07D-E860-6F6E7F6879C6}"/>
              </a:ext>
            </a:extLst>
          </p:cNvPr>
          <p:cNvGrpSpPr>
            <a:grpSpLocks noChangeAspect="1"/>
          </p:cNvGrpSpPr>
          <p:nvPr/>
        </p:nvGrpSpPr>
        <p:grpSpPr bwMode="auto">
          <a:xfrm>
            <a:off x="8728263" y="1018791"/>
            <a:ext cx="2484605" cy="5286076"/>
            <a:chOff x="7388189" y="-187673"/>
            <a:chExt cx="2408734" cy="5124656"/>
          </a:xfrm>
        </p:grpSpPr>
        <p:pic>
          <p:nvPicPr>
            <p:cNvPr id="15" name="Picture 6" descr="nitijela">
              <a:extLst>
                <a:ext uri="{FF2B5EF4-FFF2-40B4-BE49-F238E27FC236}">
                  <a16:creationId xmlns:a16="http://schemas.microsoft.com/office/drawing/2014/main" id="{341CE8A4-287E-0343-6FAD-1D58E56A64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88189" y="-187673"/>
              <a:ext cx="2393875" cy="1594756"/>
            </a:xfrm>
            <a:prstGeom prst="rect">
              <a:avLst/>
            </a:prstGeom>
            <a:noFill/>
            <a:ln w="12700">
              <a:solidFill>
                <a:schemeClr val="accent1"/>
              </a:solidFill>
              <a:miter lim="800000"/>
              <a:headEnd/>
              <a:tailEnd/>
            </a:ln>
            <a:effectLst>
              <a:outerShdw blurRad="50800" dist="38100" dir="2700000" algn="tl" rotWithShape="0">
                <a:prstClr val="black">
                  <a:alpha val="40000"/>
                </a:prstClr>
              </a:outerShdw>
            </a:effectLst>
          </p:spPr>
        </p:pic>
        <p:pic>
          <p:nvPicPr>
            <p:cNvPr id="16" name="Picture 7" descr="nitijelases">
              <a:extLst>
                <a:ext uri="{FF2B5EF4-FFF2-40B4-BE49-F238E27FC236}">
                  <a16:creationId xmlns:a16="http://schemas.microsoft.com/office/drawing/2014/main" id="{38F2210B-E3B6-B355-F49F-F4736A956AFD}"/>
                </a:ext>
              </a:extLst>
            </p:cNvPr>
            <p:cNvPicPr>
              <a:picLocks noChangeAspect="1" noChangeArrowheads="1"/>
            </p:cNvPicPr>
            <p:nvPr/>
          </p:nvPicPr>
          <p:blipFill>
            <a:blip r:embed="rId5"/>
            <a:srcRect/>
            <a:stretch>
              <a:fillRect/>
            </a:stretch>
          </p:blipFill>
          <p:spPr bwMode="auto">
            <a:xfrm>
              <a:off x="7388693" y="1573388"/>
              <a:ext cx="2405558" cy="1594756"/>
            </a:xfrm>
            <a:prstGeom prst="rect">
              <a:avLst/>
            </a:prstGeom>
            <a:noFill/>
            <a:ln w="12700">
              <a:solidFill>
                <a:schemeClr val="accent1"/>
              </a:solidFill>
              <a:miter lim="800000"/>
              <a:headEnd/>
              <a:tailEnd/>
            </a:ln>
            <a:effectLst>
              <a:outerShdw blurRad="50800" dist="38100" dir="2700000" algn="tl" rotWithShape="0">
                <a:prstClr val="black">
                  <a:alpha val="40000"/>
                </a:prstClr>
              </a:outerShdw>
            </a:effectLst>
          </p:spPr>
        </p:pic>
        <p:pic>
          <p:nvPicPr>
            <p:cNvPr id="17" name="Picture 2">
              <a:extLst>
                <a:ext uri="{FF2B5EF4-FFF2-40B4-BE49-F238E27FC236}">
                  <a16:creationId xmlns:a16="http://schemas.microsoft.com/office/drawing/2014/main" id="{39967002-8563-2969-F337-FCA9ED56964A}"/>
                </a:ext>
              </a:extLst>
            </p:cNvPr>
            <p:cNvPicPr>
              <a:picLocks noChangeAspect="1" noChangeArrowheads="1"/>
            </p:cNvPicPr>
            <p:nvPr/>
          </p:nvPicPr>
          <p:blipFill>
            <a:blip r:embed="rId6"/>
            <a:srcRect/>
            <a:stretch>
              <a:fillRect/>
            </a:stretch>
          </p:blipFill>
          <p:spPr bwMode="auto">
            <a:xfrm>
              <a:off x="7388693" y="3334449"/>
              <a:ext cx="2408230" cy="1602534"/>
            </a:xfrm>
            <a:prstGeom prst="rect">
              <a:avLst/>
            </a:prstGeom>
            <a:noFill/>
            <a:ln w="12700">
              <a:solidFill>
                <a:schemeClr val="accent1"/>
              </a:solidFill>
              <a:miter lim="800000"/>
              <a:headEnd/>
              <a:tailEnd/>
            </a:ln>
            <a:effectLst>
              <a:outerShdw blurRad="50800" dist="38100" dir="2700000" algn="tl" rotWithShape="0">
                <a:prstClr val="black">
                  <a:alpha val="40000"/>
                </a:prstClr>
              </a:outerShdw>
            </a:effectLst>
          </p:spPr>
        </p:pic>
      </p:grpSp>
      <p:sp>
        <p:nvSpPr>
          <p:cNvPr id="18" name="Slide Number Placeholder 5">
            <a:extLst>
              <a:ext uri="{FF2B5EF4-FFF2-40B4-BE49-F238E27FC236}">
                <a16:creationId xmlns:a16="http://schemas.microsoft.com/office/drawing/2014/main" id="{B606E6FE-270A-0E18-39A8-9FD0DBAE4856}"/>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4</a:t>
            </a:fld>
            <a:endParaRPr lang="en-US" dirty="0">
              <a:solidFill>
                <a:schemeClr val="accent2"/>
              </a:solidFill>
            </a:endParaRPr>
          </a:p>
        </p:txBody>
      </p:sp>
    </p:spTree>
    <p:extLst>
      <p:ext uri="{BB962C8B-B14F-4D97-AF65-F5344CB8AC3E}">
        <p14:creationId xmlns:p14="http://schemas.microsoft.com/office/powerpoint/2010/main" val="1575775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9434-E83D-4487-4403-997ABE5E2B7A}"/>
              </a:ext>
            </a:extLst>
          </p:cNvPr>
          <p:cNvSpPr>
            <a:spLocks noGrp="1"/>
          </p:cNvSpPr>
          <p:nvPr>
            <p:ph type="title"/>
          </p:nvPr>
        </p:nvSpPr>
        <p:spPr/>
        <p:txBody>
          <a:bodyPr/>
          <a:lstStyle/>
          <a:p>
            <a:r>
              <a:rPr lang="en-US" dirty="0">
                <a:solidFill>
                  <a:srgbClr val="000000"/>
                </a:solidFill>
              </a:rPr>
              <a:t>CONCLUSION</a:t>
            </a:r>
            <a:endParaRPr lang="en-US" dirty="0"/>
          </a:p>
        </p:txBody>
      </p:sp>
      <p:sp>
        <p:nvSpPr>
          <p:cNvPr id="4" name="Text Placeholder 3">
            <a:extLst>
              <a:ext uri="{FF2B5EF4-FFF2-40B4-BE49-F238E27FC236}">
                <a16:creationId xmlns:a16="http://schemas.microsoft.com/office/drawing/2014/main" id="{BCCD5481-B9D6-85B7-AD8D-D944B6A244D0}"/>
              </a:ext>
            </a:extLst>
          </p:cNvPr>
          <p:cNvSpPr>
            <a:spLocks noGrp="1"/>
          </p:cNvSpPr>
          <p:nvPr>
            <p:ph type="body" idx="13"/>
          </p:nvPr>
        </p:nvSpPr>
        <p:spPr>
          <a:xfrm>
            <a:off x="1062925" y="1920408"/>
            <a:ext cx="5888717" cy="2849101"/>
          </a:xfrm>
        </p:spPr>
        <p:txBody>
          <a:bodyPr/>
          <a:lstStyle/>
          <a:p>
            <a:pPr marL="342900" indent="-342900">
              <a:lnSpc>
                <a:spcPct val="100000"/>
              </a:lnSpc>
              <a:buFont typeface="Arial" panose="020B0604020202020204" pitchFamily="34" charset="0"/>
              <a:buChar char="•"/>
            </a:pPr>
            <a:r>
              <a:rPr lang="en-US" sz="2400" b="1" dirty="0"/>
              <a:t>Quality flag</a:t>
            </a:r>
          </a:p>
          <a:p>
            <a:pPr marL="342900" indent="-342900">
              <a:lnSpc>
                <a:spcPct val="100000"/>
              </a:lnSpc>
              <a:buFont typeface="Arial" panose="020B0604020202020204" pitchFamily="34" charset="0"/>
              <a:buChar char="•"/>
            </a:pPr>
            <a:r>
              <a:rPr lang="en-US" sz="2400" b="1" dirty="0"/>
              <a:t>Measurable “high-standard” </a:t>
            </a:r>
            <a:br>
              <a:rPr lang="en-US" sz="2400" b="1" dirty="0"/>
            </a:br>
            <a:r>
              <a:rPr lang="en-US" sz="2400" b="1" dirty="0"/>
              <a:t>operations</a:t>
            </a:r>
          </a:p>
          <a:p>
            <a:pPr marL="342900" indent="-342900">
              <a:lnSpc>
                <a:spcPct val="100000"/>
              </a:lnSpc>
              <a:buFont typeface="Arial" panose="020B0604020202020204" pitchFamily="34" charset="0"/>
              <a:buChar char="•"/>
            </a:pPr>
            <a:r>
              <a:rPr lang="en-US" sz="2400" b="1" dirty="0"/>
              <a:t>Experienced personnel</a:t>
            </a:r>
          </a:p>
          <a:p>
            <a:pPr marL="342900" indent="-342900">
              <a:lnSpc>
                <a:spcPct val="100000"/>
              </a:lnSpc>
              <a:buFont typeface="Arial" panose="020B0604020202020204" pitchFamily="34" charset="0"/>
              <a:buChar char="•"/>
            </a:pPr>
            <a:r>
              <a:rPr lang="en-US" sz="2400" b="1" dirty="0"/>
              <a:t>Worldwide infrastructure</a:t>
            </a:r>
          </a:p>
          <a:p>
            <a:pPr marL="342900" indent="-342900">
              <a:lnSpc>
                <a:spcPct val="100000"/>
              </a:lnSpc>
              <a:buFont typeface="Arial" panose="020B0604020202020204" pitchFamily="34" charset="0"/>
              <a:buChar char="•"/>
            </a:pPr>
            <a:r>
              <a:rPr lang="en-US" sz="2400" b="1" dirty="0"/>
              <a:t>Exceptional service to our clients</a:t>
            </a:r>
          </a:p>
        </p:txBody>
      </p:sp>
      <p:sp>
        <p:nvSpPr>
          <p:cNvPr id="5" name="Slide Number Placeholder 5">
            <a:extLst>
              <a:ext uri="{FF2B5EF4-FFF2-40B4-BE49-F238E27FC236}">
                <a16:creationId xmlns:a16="http://schemas.microsoft.com/office/drawing/2014/main" id="{D16BDFEB-3704-958F-E01C-491582FDD46F}"/>
              </a:ext>
            </a:extLst>
          </p:cNvPr>
          <p:cNvSpPr>
            <a:spLocks noGrp="1"/>
          </p:cNvSpPr>
          <p:nvPr>
            <p:ph type="sldNum" sz="quarter" idx="12"/>
          </p:nvPr>
        </p:nvSpPr>
        <p:spPr>
          <a:xfrm>
            <a:off x="11714205" y="6579374"/>
            <a:ext cx="477795" cy="278626"/>
          </a:xfrm>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solidFill>
                  <a:schemeClr val="accent2"/>
                </a:solidFill>
              </a:rPr>
              <a:pPr/>
              <a:t>40</a:t>
            </a:fld>
            <a:endParaRPr lang="en-US" dirty="0">
              <a:solidFill>
                <a:schemeClr val="accent2"/>
              </a:solidFill>
            </a:endParaRPr>
          </a:p>
        </p:txBody>
      </p:sp>
      <p:pic>
        <p:nvPicPr>
          <p:cNvPr id="6" name="Picture 5">
            <a:extLst>
              <a:ext uri="{FF2B5EF4-FFF2-40B4-BE49-F238E27FC236}">
                <a16:creationId xmlns:a16="http://schemas.microsoft.com/office/drawing/2014/main" id="{6B190541-1B0A-EDFD-1F1A-149B6573BF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38685" y="1388597"/>
            <a:ext cx="4784038" cy="4516444"/>
          </a:xfrm>
          <a:prstGeom prst="rect">
            <a:avLst/>
          </a:prstGeom>
          <a:ln>
            <a:noFill/>
          </a:ln>
          <a:effectLst>
            <a:outerShdw blurRad="292100" dist="139700" dir="2700000" algn="tl" rotWithShape="0">
              <a:srgbClr val="333333">
                <a:alpha val="65000"/>
              </a:srgbClr>
            </a:outerShdw>
          </a:effectLst>
        </p:spPr>
      </p:pic>
      <p:sp>
        <p:nvSpPr>
          <p:cNvPr id="7" name="Text Placeholder 3">
            <a:extLst>
              <a:ext uri="{FF2B5EF4-FFF2-40B4-BE49-F238E27FC236}">
                <a16:creationId xmlns:a16="http://schemas.microsoft.com/office/drawing/2014/main" id="{A828EE53-C357-870E-5A20-30BDEBC434DB}"/>
              </a:ext>
            </a:extLst>
          </p:cNvPr>
          <p:cNvSpPr txBox="1">
            <a:spLocks/>
          </p:cNvSpPr>
          <p:nvPr/>
        </p:nvSpPr>
        <p:spPr>
          <a:xfrm>
            <a:off x="1062926" y="4911105"/>
            <a:ext cx="5033074" cy="426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Lato" panose="020F050202020403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pPr>
            <a:r>
              <a:rPr lang="en-US" sz="2400" b="1" i="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“KEEP THE SHIPS MOVING SAFE”</a:t>
            </a:r>
          </a:p>
        </p:txBody>
      </p:sp>
    </p:spTree>
    <p:extLst>
      <p:ext uri="{BB962C8B-B14F-4D97-AF65-F5344CB8AC3E}">
        <p14:creationId xmlns:p14="http://schemas.microsoft.com/office/powerpoint/2010/main" val="148860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1302-E544-2FC3-5F17-65DECAD85895}"/>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9500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A3A45-3A43-E5C7-10A9-3E7509BB65F3}"/>
            </a:ext>
          </a:extLst>
        </p:cNvPr>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60B0C50-B79C-2EDF-E3F6-8C8A5FBB5FB8}"/>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5</a:t>
            </a:fld>
            <a:endParaRPr lang="en-US" dirty="0"/>
          </a:p>
        </p:txBody>
      </p:sp>
      <p:sp>
        <p:nvSpPr>
          <p:cNvPr id="2" name="Title 1">
            <a:extLst>
              <a:ext uri="{FF2B5EF4-FFF2-40B4-BE49-F238E27FC236}">
                <a16:creationId xmlns:a16="http://schemas.microsoft.com/office/drawing/2014/main" id="{A9D0782A-F5F9-15CE-8D18-69B09DB848C8}"/>
              </a:ext>
            </a:extLst>
          </p:cNvPr>
          <p:cNvSpPr>
            <a:spLocks noGrp="1"/>
          </p:cNvSpPr>
          <p:nvPr>
            <p:ph type="title"/>
          </p:nvPr>
        </p:nvSpPr>
        <p:spPr/>
        <p:txBody>
          <a:bodyPr/>
          <a:lstStyle/>
          <a:p>
            <a:r>
              <a:rPr lang="en-US" dirty="0"/>
              <a:t>ROLE OF</a:t>
            </a:r>
            <a:r>
              <a:rPr lang="en-US" spc="300" dirty="0"/>
              <a:t> </a:t>
            </a:r>
            <a:r>
              <a:rPr lang="en-US" dirty="0"/>
              <a:t>THE FLAG STATE</a:t>
            </a:r>
          </a:p>
        </p:txBody>
      </p:sp>
      <p:sp>
        <p:nvSpPr>
          <p:cNvPr id="3" name="Text Placeholder 3">
            <a:extLst>
              <a:ext uri="{FF2B5EF4-FFF2-40B4-BE49-F238E27FC236}">
                <a16:creationId xmlns:a16="http://schemas.microsoft.com/office/drawing/2014/main" id="{90C9526F-F192-71A6-8F55-3D0A8D1C12FC}"/>
              </a:ext>
            </a:extLst>
          </p:cNvPr>
          <p:cNvSpPr txBox="1">
            <a:spLocks/>
          </p:cNvSpPr>
          <p:nvPr/>
        </p:nvSpPr>
        <p:spPr>
          <a:xfrm>
            <a:off x="1502553" y="2191527"/>
            <a:ext cx="8692648" cy="2474945"/>
          </a:xfrm>
          <a:prstGeom prst="rect">
            <a:avLst/>
          </a:prstGeom>
        </p:spPr>
        <p:txBody>
          <a:bodyPr/>
          <a:lstStyle>
            <a:lvl1pPr marL="457200" indent="-457200" algn="l" defTabSz="914400" rtl="0" eaLnBrk="1" latinLnBrk="0" hangingPunct="1">
              <a:lnSpc>
                <a:spcPct val="90000"/>
              </a:lnSpc>
              <a:spcBef>
                <a:spcPts val="10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pPr>
            <a:r>
              <a:rPr lang="en-US" dirty="0">
                <a:solidFill>
                  <a:schemeClr val="bg1"/>
                </a:solidFill>
              </a:rPr>
              <a:t>The shipping industry has an international character, which has been extensively strengthened in this modern globalized economy. More than 95% of all international trade is worldwide. As a result, ships, like human beings, require a name, nationality, and transportation documents. </a:t>
            </a:r>
          </a:p>
          <a:p>
            <a:pPr marL="342900" indent="-342900">
              <a:lnSpc>
                <a:spcPct val="100000"/>
              </a:lnSpc>
            </a:pPr>
            <a:endParaRPr lang="en-US" dirty="0">
              <a:solidFill>
                <a:schemeClr val="bg1"/>
              </a:solidFill>
            </a:endParaRPr>
          </a:p>
          <a:p>
            <a:pPr marL="342900" indent="-342900">
              <a:lnSpc>
                <a:spcPct val="100000"/>
              </a:lnSpc>
            </a:pPr>
            <a:r>
              <a:rPr lang="en-US" dirty="0">
                <a:solidFill>
                  <a:schemeClr val="bg1"/>
                </a:solidFill>
              </a:rPr>
              <a:t>The ascription of nationality to a ship is one of the most important means by which public order is maintained at sea. </a:t>
            </a:r>
          </a:p>
        </p:txBody>
      </p:sp>
    </p:spTree>
    <p:extLst>
      <p:ext uri="{BB962C8B-B14F-4D97-AF65-F5344CB8AC3E}">
        <p14:creationId xmlns:p14="http://schemas.microsoft.com/office/powerpoint/2010/main" val="394019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E4B2-EDF3-5A76-392E-9EA7D067E747}"/>
            </a:ext>
          </a:extLst>
        </p:cNvPr>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90236ADB-6997-CE35-715F-0D1A61212003}"/>
              </a:ext>
            </a:extLst>
          </p:cNvPr>
          <p:cNvSpPr>
            <a:spLocks noGrp="1"/>
          </p:cNvSpPr>
          <p:nvPr>
            <p:ph type="sldNum" sz="quarter" idx="12"/>
          </p:nvPr>
        </p:nvSpPr>
        <p:spPr>
          <a:prstGeom prst="rect">
            <a:avLst/>
          </a:prstGeom>
        </p:spPr>
        <p:txBody>
          <a:bodyPr anchor="ctr" anchorCtr="0"/>
          <a:lstStyle>
            <a:lvl1pPr algn="ctr">
              <a:defRPr sz="1200" baseline="0">
                <a:solidFill>
                  <a:schemeClr val="bg1"/>
                </a:solidFill>
                <a:latin typeface="Lato" panose="020F0502020204030203" pitchFamily="34" charset="0"/>
              </a:defRPr>
            </a:lvl1pPr>
          </a:lstStyle>
          <a:p>
            <a:fld id="{ABDE9233-BC83-D44E-931F-F69834C4DD7B}" type="slidenum">
              <a:rPr lang="en-US" smtClean="0"/>
              <a:pPr/>
              <a:t>6</a:t>
            </a:fld>
            <a:endParaRPr lang="en-US" dirty="0"/>
          </a:p>
        </p:txBody>
      </p:sp>
      <p:sp>
        <p:nvSpPr>
          <p:cNvPr id="2" name="Title 1">
            <a:extLst>
              <a:ext uri="{FF2B5EF4-FFF2-40B4-BE49-F238E27FC236}">
                <a16:creationId xmlns:a16="http://schemas.microsoft.com/office/drawing/2014/main" id="{AB71D34A-083A-BD71-7C1A-1C7EBECFA2A8}"/>
              </a:ext>
            </a:extLst>
          </p:cNvPr>
          <p:cNvSpPr>
            <a:spLocks noGrp="1"/>
          </p:cNvSpPr>
          <p:nvPr>
            <p:ph type="title"/>
          </p:nvPr>
        </p:nvSpPr>
        <p:spPr>
          <a:xfrm>
            <a:off x="381000" y="476336"/>
            <a:ext cx="10437564" cy="1325563"/>
          </a:xfrm>
        </p:spPr>
        <p:txBody>
          <a:bodyPr/>
          <a:lstStyle/>
          <a:p>
            <a:r>
              <a:rPr lang="en-US" dirty="0"/>
              <a:t>UN CONVENTION ON THE LAW OF THE SEA (UNCLOS) ARTICLE 91 – NATIONALITY OF SHIPS</a:t>
            </a:r>
          </a:p>
        </p:txBody>
      </p:sp>
      <p:sp>
        <p:nvSpPr>
          <p:cNvPr id="3" name="Text Placeholder 3">
            <a:extLst>
              <a:ext uri="{FF2B5EF4-FFF2-40B4-BE49-F238E27FC236}">
                <a16:creationId xmlns:a16="http://schemas.microsoft.com/office/drawing/2014/main" id="{82076D7D-A28F-EA09-031A-BDA2D4A5DD02}"/>
              </a:ext>
            </a:extLst>
          </p:cNvPr>
          <p:cNvSpPr txBox="1">
            <a:spLocks/>
          </p:cNvSpPr>
          <p:nvPr/>
        </p:nvSpPr>
        <p:spPr>
          <a:xfrm>
            <a:off x="1524586" y="2219225"/>
            <a:ext cx="4286247" cy="2474945"/>
          </a:xfrm>
          <a:prstGeom prst="rect">
            <a:avLst/>
          </a:prstGeom>
        </p:spPr>
        <p:txBody>
          <a:bodyPr/>
          <a:lstStyle>
            <a:lvl1pPr marL="457200" indent="-457200" algn="l" defTabSz="914400" rtl="0" eaLnBrk="1" latinLnBrk="0" hangingPunct="1">
              <a:lnSpc>
                <a:spcPct val="90000"/>
              </a:lnSpc>
              <a:spcBef>
                <a:spcPts val="10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2000" kern="1200" baseline="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solidFill>
                  <a:schemeClr val="bg1"/>
                </a:solidFill>
              </a:rPr>
              <a:t>The flag State confers nationality to ships and implies:</a:t>
            </a:r>
          </a:p>
          <a:p>
            <a:pPr marL="687388" lvl="1" indent="-344488">
              <a:buClr>
                <a:schemeClr val="bg1"/>
              </a:buClr>
              <a:buSzPct val="100000"/>
            </a:pPr>
            <a:r>
              <a:rPr lang="en-US" dirty="0">
                <a:solidFill>
                  <a:schemeClr val="bg1"/>
                </a:solidFill>
              </a:rPr>
              <a:t>what rights the ship enjoys;</a:t>
            </a:r>
          </a:p>
          <a:p>
            <a:pPr marL="687388" lvl="1" indent="-344488">
              <a:buClr>
                <a:schemeClr val="bg1"/>
              </a:buClr>
              <a:buSzPct val="100000"/>
            </a:pPr>
            <a:r>
              <a:rPr lang="en-US" dirty="0">
                <a:solidFill>
                  <a:schemeClr val="bg1"/>
                </a:solidFill>
              </a:rPr>
              <a:t>obligations the ship may be subject to; and</a:t>
            </a:r>
          </a:p>
          <a:p>
            <a:pPr marL="687388" lvl="1" indent="-344488">
              <a:buClr>
                <a:schemeClr val="bg1"/>
              </a:buClr>
              <a:buSzPct val="100000"/>
            </a:pPr>
            <a:r>
              <a:rPr lang="en-US" dirty="0">
                <a:solidFill>
                  <a:schemeClr val="bg1"/>
                </a:solidFill>
              </a:rPr>
              <a:t>the law of the State that governs the ship.</a:t>
            </a:r>
          </a:p>
        </p:txBody>
      </p:sp>
      <p:pic>
        <p:nvPicPr>
          <p:cNvPr id="4" name="Picture 13">
            <a:extLst>
              <a:ext uri="{FF2B5EF4-FFF2-40B4-BE49-F238E27FC236}">
                <a16:creationId xmlns:a16="http://schemas.microsoft.com/office/drawing/2014/main" id="{A22D6916-C697-258B-7D37-1568E3E245B5}"/>
              </a:ext>
            </a:extLst>
          </p:cNvPr>
          <p:cNvPicPr>
            <a:picLocks noChangeAspect="1" noChangeArrowheads="1"/>
          </p:cNvPicPr>
          <p:nvPr/>
        </p:nvPicPr>
        <p:blipFill>
          <a:blip r:embed="rId3">
            <a:extLst>
              <a:ext uri="{28A0092B-C50C-407E-A947-70E740481C1C}">
                <a14:useLocalDpi xmlns:a14="http://schemas.microsoft.com/office/drawing/2010/main"/>
              </a:ext>
            </a:extLst>
          </a:blip>
          <a:srcRect l="8633" t="2230" r="5329" b="1934"/>
          <a:stretch>
            <a:fillRect/>
          </a:stretch>
        </p:blipFill>
        <p:spPr bwMode="auto">
          <a:xfrm>
            <a:off x="6530399" y="2219225"/>
            <a:ext cx="3664801" cy="349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738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EE428-120C-01F5-3A45-1BF8B44A8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0A089-460E-8D53-BB5A-029F9CEFA791}"/>
              </a:ext>
            </a:extLst>
          </p:cNvPr>
          <p:cNvSpPr txBox="1">
            <a:spLocks/>
          </p:cNvSpPr>
          <p:nvPr/>
        </p:nvSpPr>
        <p:spPr>
          <a:xfrm>
            <a:off x="345359" y="385132"/>
            <a:ext cx="10319657" cy="11489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latin typeface="Lato" panose="020F0502020204030203" pitchFamily="34" charset="0"/>
                <a:ea typeface="Lato" panose="020F0502020204030203" pitchFamily="34" charset="0"/>
                <a:cs typeface="Lato" panose="020F0502020204030203" pitchFamily="34" charset="0"/>
              </a:rPr>
              <a:t>UNCLOS ARTICLE 94 – </a:t>
            </a:r>
            <a:br>
              <a:rPr lang="en-US" sz="3200" b="1" dirty="0">
                <a:latin typeface="Lato" panose="020F0502020204030203" pitchFamily="34" charset="0"/>
                <a:ea typeface="Lato" panose="020F0502020204030203" pitchFamily="34" charset="0"/>
                <a:cs typeface="Lato" panose="020F0502020204030203" pitchFamily="34" charset="0"/>
              </a:rPr>
            </a:br>
            <a:r>
              <a:rPr lang="en-US" sz="3200" b="1" dirty="0">
                <a:latin typeface="Lato" panose="020F0502020204030203" pitchFamily="34" charset="0"/>
                <a:ea typeface="Lato" panose="020F0502020204030203" pitchFamily="34" charset="0"/>
                <a:cs typeface="Lato" panose="020F0502020204030203" pitchFamily="34" charset="0"/>
              </a:rPr>
              <a:t>DUTIES OF THE FLAG STATE</a:t>
            </a:r>
          </a:p>
        </p:txBody>
      </p:sp>
      <p:sp>
        <p:nvSpPr>
          <p:cNvPr id="3" name="Content Placeholder 2">
            <a:extLst>
              <a:ext uri="{FF2B5EF4-FFF2-40B4-BE49-F238E27FC236}">
                <a16:creationId xmlns:a16="http://schemas.microsoft.com/office/drawing/2014/main" id="{9FBB8159-87D4-03CC-B558-F929D8187033}"/>
              </a:ext>
            </a:extLst>
          </p:cNvPr>
          <p:cNvSpPr txBox="1">
            <a:spLocks/>
          </p:cNvSpPr>
          <p:nvPr/>
        </p:nvSpPr>
        <p:spPr>
          <a:xfrm>
            <a:off x="1526984" y="1886639"/>
            <a:ext cx="9138032" cy="30847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49250">
              <a:lnSpc>
                <a:spcPct val="100000"/>
              </a:lnSpc>
              <a:spcBef>
                <a:spcPts val="600"/>
              </a:spcBef>
              <a:buFont typeface="+mj-lt"/>
              <a:buAutoNum type="arabicPeriod"/>
            </a:pPr>
            <a:r>
              <a:rPr lang="en-US" sz="2000" b="1" dirty="0">
                <a:latin typeface="Lato" panose="020F0502020204030203" pitchFamily="34" charset="0"/>
                <a:ea typeface="Lato" panose="020F0502020204030203" pitchFamily="34" charset="0"/>
                <a:cs typeface="Lato" panose="020F0502020204030203" pitchFamily="34" charset="0"/>
              </a:rPr>
              <a:t>General Jurisdiction and Control</a:t>
            </a:r>
          </a:p>
          <a:p>
            <a:pPr marL="349250" indent="-349250">
              <a:lnSpc>
                <a:spcPct val="100000"/>
              </a:lnSpc>
              <a:spcBef>
                <a:spcPts val="600"/>
              </a:spcBef>
              <a:buFont typeface="+mj-lt"/>
              <a:buAutoNum type="arabicPeriod"/>
            </a:pPr>
            <a:r>
              <a:rPr lang="en-US" sz="2000" b="1" dirty="0">
                <a:latin typeface="Lato" panose="020F0502020204030203" pitchFamily="34" charset="0"/>
                <a:ea typeface="Lato" panose="020F0502020204030203" pitchFamily="34" charset="0"/>
                <a:cs typeface="Lato" panose="020F0502020204030203" pitchFamily="34" charset="0"/>
              </a:rPr>
              <a:t>“In particular every State shall:”</a:t>
            </a:r>
            <a:endParaRPr lang="en-US" sz="2000" dirty="0">
              <a:latin typeface="Lato" panose="020F0502020204030203" pitchFamily="34" charset="0"/>
              <a:ea typeface="Lato" panose="020F0502020204030203" pitchFamily="34" charset="0"/>
              <a:cs typeface="Lato" panose="020F0502020204030203" pitchFamily="34" charset="0"/>
            </a:endParaRPr>
          </a:p>
          <a:p>
            <a:pPr marL="688975" indent="-350838">
              <a:lnSpc>
                <a:spcPct val="100000"/>
              </a:lnSpc>
              <a:spcBef>
                <a:spcPts val="600"/>
              </a:spcBef>
            </a:pPr>
            <a:r>
              <a:rPr lang="en-US" sz="2000" b="1" dirty="0">
                <a:latin typeface="Lato" panose="020F0502020204030203" pitchFamily="34" charset="0"/>
                <a:ea typeface="Lato" panose="020F0502020204030203" pitchFamily="34" charset="0"/>
                <a:cs typeface="Lato" panose="020F0502020204030203" pitchFamily="34" charset="0"/>
              </a:rPr>
              <a:t>Exercise Jurisdiction:</a:t>
            </a:r>
            <a:r>
              <a:rPr lang="en-US" sz="2000" dirty="0">
                <a:latin typeface="Lato" panose="020F0502020204030203" pitchFamily="34" charset="0"/>
                <a:ea typeface="Lato" panose="020F0502020204030203" pitchFamily="34" charset="0"/>
                <a:cs typeface="Lato" panose="020F0502020204030203" pitchFamily="34" charset="0"/>
              </a:rPr>
              <a:t> “Effectively exercise its jurisdiction and control in administrative, technical, and social matters…”</a:t>
            </a:r>
          </a:p>
          <a:p>
            <a:pPr marL="688975" indent="-350838">
              <a:lnSpc>
                <a:spcPct val="100000"/>
              </a:lnSpc>
              <a:spcBef>
                <a:spcPts val="600"/>
              </a:spcBef>
            </a:pPr>
            <a:r>
              <a:rPr lang="en-US" sz="2000" b="1" dirty="0">
                <a:latin typeface="Lato" panose="020F0502020204030203" pitchFamily="34" charset="0"/>
                <a:ea typeface="Lato" panose="020F0502020204030203" pitchFamily="34" charset="0"/>
                <a:cs typeface="Lato" panose="020F0502020204030203" pitchFamily="34" charset="0"/>
              </a:rPr>
              <a:t>Maintain Register:</a:t>
            </a:r>
            <a:r>
              <a:rPr lang="en-US" sz="2000" dirty="0">
                <a:latin typeface="Lato" panose="020F0502020204030203" pitchFamily="34" charset="0"/>
                <a:ea typeface="Lato" panose="020F0502020204030203" pitchFamily="34" charset="0"/>
                <a:cs typeface="Lato" panose="020F0502020204030203" pitchFamily="34" charset="0"/>
              </a:rPr>
              <a:t>  “Maintain a register of ships containing names and particulars of ships flying its flag...”</a:t>
            </a:r>
          </a:p>
          <a:p>
            <a:pPr marL="688975" indent="-350838">
              <a:lnSpc>
                <a:spcPct val="100000"/>
              </a:lnSpc>
              <a:spcBef>
                <a:spcPts val="600"/>
              </a:spcBef>
            </a:pPr>
            <a:r>
              <a:rPr lang="en-US" sz="2000" b="1" dirty="0">
                <a:latin typeface="Lato" panose="020F0502020204030203" pitchFamily="34" charset="0"/>
                <a:ea typeface="Lato" panose="020F0502020204030203" pitchFamily="34" charset="0"/>
                <a:cs typeface="Lato" panose="020F0502020204030203" pitchFamily="34" charset="0"/>
              </a:rPr>
              <a:t>Assume Domestic Jurisdiction:</a:t>
            </a:r>
            <a:r>
              <a:rPr lang="en-US" sz="2000" dirty="0">
                <a:latin typeface="Lato" panose="020F0502020204030203" pitchFamily="34" charset="0"/>
                <a:ea typeface="Lato" panose="020F0502020204030203" pitchFamily="34" charset="0"/>
                <a:cs typeface="Lato" panose="020F0502020204030203" pitchFamily="34" charset="0"/>
              </a:rPr>
              <a:t>  “Assume jurisdiction under internal law over each ship flying its flag and its master, officers, and crew...”</a:t>
            </a:r>
          </a:p>
        </p:txBody>
      </p:sp>
      <p:sp>
        <p:nvSpPr>
          <p:cNvPr id="4" name="Slide Number Placeholder 3">
            <a:extLst>
              <a:ext uri="{FF2B5EF4-FFF2-40B4-BE49-F238E27FC236}">
                <a16:creationId xmlns:a16="http://schemas.microsoft.com/office/drawing/2014/main" id="{9EDB0409-9922-D4E7-7B18-B3F64A9BFDDF}"/>
              </a:ext>
            </a:extLst>
          </p:cNvPr>
          <p:cNvSpPr>
            <a:spLocks noGrp="1"/>
          </p:cNvSpPr>
          <p:nvPr>
            <p:ph type="sldNum" idx="12"/>
          </p:nvPr>
        </p:nvSpPr>
        <p:spPr>
          <a:xfrm>
            <a:off x="10778835" y="6392400"/>
            <a:ext cx="1235967" cy="4208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600" b="0" i="0" u="none" strike="noStrike" kern="0" cap="none" spc="0" normalizeH="0" baseline="0" noProof="0" smtClean="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 sz="1600" b="0" i="0" u="none" strike="noStrike" kern="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Roboto Condensed"/>
            </a:endParaRPr>
          </a:p>
        </p:txBody>
      </p:sp>
    </p:spTree>
    <p:extLst>
      <p:ext uri="{BB962C8B-B14F-4D97-AF65-F5344CB8AC3E}">
        <p14:creationId xmlns:p14="http://schemas.microsoft.com/office/powerpoint/2010/main" val="147399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8BCB0-B9E4-2F8C-182C-3DE340A6A36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D2E23B-5319-3178-33AB-F01DFB3EFD00}"/>
              </a:ext>
            </a:extLst>
          </p:cNvPr>
          <p:cNvSpPr txBox="1">
            <a:spLocks/>
          </p:cNvSpPr>
          <p:nvPr/>
        </p:nvSpPr>
        <p:spPr>
          <a:xfrm>
            <a:off x="737507" y="1505177"/>
            <a:ext cx="10716986" cy="4646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mj-lt"/>
              <a:buAutoNum type="arabicPeriod"/>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id="{FFF61501-E80A-2F46-BBED-1E2936DBCEF0}"/>
              </a:ext>
            </a:extLst>
          </p:cNvPr>
          <p:cNvSpPr txBox="1">
            <a:spLocks/>
          </p:cNvSpPr>
          <p:nvPr/>
        </p:nvSpPr>
        <p:spPr>
          <a:xfrm>
            <a:off x="737507" y="1505178"/>
            <a:ext cx="10716986" cy="41526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mj-lt"/>
              <a:buAutoNum type="arabicPeriod"/>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65CC20CE-9033-AE88-4E5B-72B3AA5E3402}"/>
              </a:ext>
            </a:extLst>
          </p:cNvPr>
          <p:cNvSpPr txBox="1"/>
          <p:nvPr/>
        </p:nvSpPr>
        <p:spPr>
          <a:xfrm>
            <a:off x="1526984" y="1843950"/>
            <a:ext cx="9138032" cy="3170099"/>
          </a:xfrm>
          <a:prstGeom prst="rect">
            <a:avLst/>
          </a:prstGeom>
          <a:noFill/>
        </p:spPr>
        <p:txBody>
          <a:bodyPr wrap="square">
            <a:spAutoFit/>
          </a:bodyPr>
          <a:lstStyle/>
          <a:p>
            <a:pPr marL="349250" indent="-349250">
              <a:lnSpc>
                <a:spcPct val="100000"/>
              </a:lnSpc>
              <a:spcBef>
                <a:spcPts val="600"/>
              </a:spcBef>
              <a:buFont typeface="+mj-lt"/>
              <a:buAutoNum type="arabicPeriod" startAt="3"/>
            </a:pPr>
            <a:r>
              <a:rPr lang="en-US" sz="2000" b="1" dirty="0">
                <a:latin typeface="Lato" panose="020F0502020204030203" pitchFamily="34" charset="0"/>
                <a:ea typeface="Lato" panose="020F0502020204030203" pitchFamily="34" charset="0"/>
                <a:cs typeface="Lato" panose="020F0502020204030203" pitchFamily="34" charset="0"/>
              </a:rPr>
              <a:t>Safety at Sea Measures Taken Include:</a:t>
            </a:r>
            <a:endParaRPr lang="en-US" sz="2000" dirty="0">
              <a:latin typeface="Lato" panose="020F0502020204030203" pitchFamily="34" charset="0"/>
              <a:ea typeface="Lato" panose="020F0502020204030203" pitchFamily="34" charset="0"/>
              <a:cs typeface="Lato" panose="020F0502020204030203" pitchFamily="34" charset="0"/>
            </a:endParaRPr>
          </a:p>
          <a:p>
            <a:pPr marL="688975" lvl="0" indent="-339725">
              <a:lnSpc>
                <a:spcPct val="100000"/>
              </a:lnSpc>
              <a:spcBef>
                <a:spcPts val="600"/>
              </a:spcBef>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Ensuring Seaworthiness:</a:t>
            </a:r>
            <a:r>
              <a:rPr lang="en-US" sz="2000" dirty="0">
                <a:latin typeface="Lato" panose="020F0502020204030203" pitchFamily="34" charset="0"/>
                <a:ea typeface="Lato" panose="020F0502020204030203" pitchFamily="34" charset="0"/>
                <a:cs typeface="Lato" panose="020F0502020204030203" pitchFamily="34" charset="0"/>
              </a:rPr>
              <a:t> Regarding the construction, equipment, </a:t>
            </a: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and seaworthiness of ships.</a:t>
            </a:r>
          </a:p>
          <a:p>
            <a:pPr marL="688975" lvl="0" indent="-339725">
              <a:lnSpc>
                <a:spcPct val="100000"/>
              </a:lnSpc>
              <a:spcBef>
                <a:spcPts val="600"/>
              </a:spcBef>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Regulating Manning:</a:t>
            </a:r>
            <a:r>
              <a:rPr lang="en-US" sz="2000" dirty="0">
                <a:latin typeface="Lato" panose="020F0502020204030203" pitchFamily="34" charset="0"/>
                <a:ea typeface="Lato" panose="020F0502020204030203" pitchFamily="34" charset="0"/>
                <a:cs typeface="Lato" panose="020F0502020204030203" pitchFamily="34" charset="0"/>
              </a:rPr>
              <a:t> Regarding the manning of ships and </a:t>
            </a:r>
            <a:br>
              <a:rPr lang="en-US" sz="2000" dirty="0">
                <a:latin typeface="Lato" panose="020F0502020204030203" pitchFamily="34" charset="0"/>
                <a:ea typeface="Lato" panose="020F0502020204030203" pitchFamily="34" charset="0"/>
                <a:cs typeface="Lato" panose="020F0502020204030203" pitchFamily="34" charset="0"/>
              </a:rPr>
            </a:br>
            <a:r>
              <a:rPr lang="en-US" sz="2000" dirty="0" err="1">
                <a:latin typeface="Lato" panose="020F0502020204030203" pitchFamily="34" charset="0"/>
                <a:ea typeface="Lato" panose="020F0502020204030203" pitchFamily="34" charset="0"/>
                <a:cs typeface="Lato" panose="020F0502020204030203" pitchFamily="34" charset="0"/>
              </a:rPr>
              <a:t>labour</a:t>
            </a:r>
            <a:r>
              <a:rPr lang="en-US" sz="2000" dirty="0">
                <a:latin typeface="Lato" panose="020F0502020204030203" pitchFamily="34" charset="0"/>
                <a:ea typeface="Lato" panose="020F0502020204030203" pitchFamily="34" charset="0"/>
                <a:cs typeface="Lato" panose="020F0502020204030203" pitchFamily="34" charset="0"/>
              </a:rPr>
              <a:t> conditions.</a:t>
            </a:r>
          </a:p>
          <a:p>
            <a:pPr marL="688975" lvl="0" indent="-339725">
              <a:lnSpc>
                <a:spcPct val="100000"/>
              </a:lnSpc>
              <a:spcBef>
                <a:spcPts val="600"/>
              </a:spcBef>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Mandating Training:</a:t>
            </a:r>
            <a:r>
              <a:rPr lang="en-US" sz="2000" dirty="0">
                <a:latin typeface="Lato" panose="020F0502020204030203" pitchFamily="34" charset="0"/>
                <a:ea typeface="Lato" panose="020F0502020204030203" pitchFamily="34" charset="0"/>
                <a:cs typeface="Lato" panose="020F0502020204030203" pitchFamily="34" charset="0"/>
              </a:rPr>
              <a:t> Regarding the training of crews, taking into </a:t>
            </a: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account international instruments.</a:t>
            </a:r>
          </a:p>
          <a:p>
            <a:pPr marL="688975" indent="-339725">
              <a:lnSpc>
                <a:spcPct val="100000"/>
              </a:lnSpc>
              <a:spcBef>
                <a:spcPts val="600"/>
              </a:spcBef>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Safety of Navigation:</a:t>
            </a:r>
            <a:r>
              <a:rPr lang="en-US" sz="2000" dirty="0">
                <a:latin typeface="Lato" panose="020F0502020204030203" pitchFamily="34" charset="0"/>
                <a:ea typeface="Lato" panose="020F0502020204030203" pitchFamily="34" charset="0"/>
                <a:cs typeface="Lato" panose="020F0502020204030203" pitchFamily="34" charset="0"/>
              </a:rPr>
              <a:t> Regulate the use of signals, maintenance of communications, and prevention of collisions. </a:t>
            </a:r>
            <a:endParaRPr lang="en-US" sz="2000" b="1" dirty="0">
              <a:latin typeface="Lato" panose="020F0502020204030203" pitchFamily="34" charset="0"/>
              <a:ea typeface="Lato" panose="020F0502020204030203" pitchFamily="34" charset="0"/>
              <a:cs typeface="Lato" panose="020F0502020204030203" pitchFamily="34" charset="0"/>
            </a:endParaRPr>
          </a:p>
        </p:txBody>
      </p:sp>
      <p:sp>
        <p:nvSpPr>
          <p:cNvPr id="8" name="Slide Number Placeholder 3">
            <a:extLst>
              <a:ext uri="{FF2B5EF4-FFF2-40B4-BE49-F238E27FC236}">
                <a16:creationId xmlns:a16="http://schemas.microsoft.com/office/drawing/2014/main" id="{C34448C2-32A6-04E7-D93A-859C32585C13}"/>
              </a:ext>
            </a:extLst>
          </p:cNvPr>
          <p:cNvSpPr>
            <a:spLocks noGrp="1"/>
          </p:cNvSpPr>
          <p:nvPr>
            <p:ph type="sldNum" idx="12"/>
          </p:nvPr>
        </p:nvSpPr>
        <p:spPr>
          <a:xfrm>
            <a:off x="10956033" y="6437200"/>
            <a:ext cx="1235967" cy="4208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600" b="0" i="0" u="none" strike="noStrike" kern="0" cap="none" spc="0" normalizeH="0" baseline="0" noProof="0" smtClean="0">
                <a:ln>
                  <a:noFill/>
                </a:ln>
                <a:solidFill>
                  <a:schemeClr val="accent2"/>
                </a:solidFill>
                <a:effectLst/>
                <a:uLnTx/>
                <a:uFillTx/>
                <a:latin typeface="Lato" panose="020F0502020204030203" pitchFamily="34" charset="0"/>
                <a:ea typeface="Lato" panose="020F0502020204030203" pitchFamily="34" charset="0"/>
                <a:cs typeface="Lato" panose="020F0502020204030203" pitchFamily="34" charset="0"/>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600" b="0" i="0" u="none" strike="noStrike" kern="0" cap="none" spc="0" normalizeH="0" baseline="0" noProof="0" dirty="0">
              <a:ln>
                <a:noFill/>
              </a:ln>
              <a:solidFill>
                <a:schemeClr val="accent2"/>
              </a:solidFill>
              <a:effectLst/>
              <a:uLnTx/>
              <a:uFillTx/>
              <a:latin typeface="Lato" panose="020F0502020204030203" pitchFamily="34" charset="0"/>
              <a:ea typeface="Lato" panose="020F0502020204030203" pitchFamily="34" charset="0"/>
              <a:cs typeface="Lato" panose="020F0502020204030203" pitchFamily="34" charset="0"/>
              <a:sym typeface="Roboto Condensed"/>
            </a:endParaRPr>
          </a:p>
        </p:txBody>
      </p:sp>
      <p:sp>
        <p:nvSpPr>
          <p:cNvPr id="6" name="Title 1">
            <a:extLst>
              <a:ext uri="{FF2B5EF4-FFF2-40B4-BE49-F238E27FC236}">
                <a16:creationId xmlns:a16="http://schemas.microsoft.com/office/drawing/2014/main" id="{8FA122A6-6175-2F51-A080-6A4139BD8315}"/>
              </a:ext>
            </a:extLst>
          </p:cNvPr>
          <p:cNvSpPr txBox="1">
            <a:spLocks/>
          </p:cNvSpPr>
          <p:nvPr/>
        </p:nvSpPr>
        <p:spPr>
          <a:xfrm>
            <a:off x="345359" y="385132"/>
            <a:ext cx="10319657" cy="11489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latin typeface="Lato" panose="020F0502020204030203" pitchFamily="34" charset="0"/>
                <a:ea typeface="Lato" panose="020F0502020204030203" pitchFamily="34" charset="0"/>
                <a:cs typeface="Lato" panose="020F0502020204030203" pitchFamily="34" charset="0"/>
              </a:rPr>
              <a:t>UNCLOS ARTICLE 94 – </a:t>
            </a:r>
            <a:br>
              <a:rPr lang="en-US" sz="3200" b="1" dirty="0">
                <a:latin typeface="Lato" panose="020F0502020204030203" pitchFamily="34" charset="0"/>
                <a:ea typeface="Lato" panose="020F0502020204030203" pitchFamily="34" charset="0"/>
                <a:cs typeface="Lato" panose="020F0502020204030203" pitchFamily="34" charset="0"/>
              </a:rPr>
            </a:br>
            <a:r>
              <a:rPr lang="en-US" sz="3200" b="1" dirty="0">
                <a:latin typeface="Lato" panose="020F0502020204030203" pitchFamily="34" charset="0"/>
                <a:ea typeface="Lato" panose="020F0502020204030203" pitchFamily="34" charset="0"/>
                <a:cs typeface="Lato" panose="020F0502020204030203" pitchFamily="34" charset="0"/>
              </a:rPr>
              <a:t>DUTIES OF THE FLAG STATE (continued)</a:t>
            </a:r>
          </a:p>
        </p:txBody>
      </p:sp>
    </p:spTree>
    <p:extLst>
      <p:ext uri="{BB962C8B-B14F-4D97-AF65-F5344CB8AC3E}">
        <p14:creationId xmlns:p14="http://schemas.microsoft.com/office/powerpoint/2010/main" val="91217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EA385-1E11-524F-3067-AE1D2C9298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A8A0E-3D5B-A04F-0420-C062B8D7D804}"/>
              </a:ext>
            </a:extLst>
          </p:cNvPr>
          <p:cNvSpPr txBox="1">
            <a:spLocks/>
          </p:cNvSpPr>
          <p:nvPr/>
        </p:nvSpPr>
        <p:spPr>
          <a:xfrm>
            <a:off x="737507" y="1505177"/>
            <a:ext cx="10716986" cy="4646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mj-lt"/>
              <a:buAutoNum type="arabicPeriod"/>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id="{A3631A3B-22E8-FC76-2888-0BD5D212B8B2}"/>
              </a:ext>
            </a:extLst>
          </p:cNvPr>
          <p:cNvSpPr txBox="1">
            <a:spLocks/>
          </p:cNvSpPr>
          <p:nvPr/>
        </p:nvSpPr>
        <p:spPr>
          <a:xfrm>
            <a:off x="737507" y="1505178"/>
            <a:ext cx="10716986" cy="41526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mj-lt"/>
              <a:buAutoNum type="arabicPeriod"/>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6" name="Content Placeholder 2">
            <a:extLst>
              <a:ext uri="{FF2B5EF4-FFF2-40B4-BE49-F238E27FC236}">
                <a16:creationId xmlns:a16="http://schemas.microsoft.com/office/drawing/2014/main" id="{71C55543-6B23-176E-148C-6419687B2DFE}"/>
              </a:ext>
            </a:extLst>
          </p:cNvPr>
          <p:cNvSpPr txBox="1">
            <a:spLocks/>
          </p:cNvSpPr>
          <p:nvPr/>
        </p:nvSpPr>
        <p:spPr>
          <a:xfrm>
            <a:off x="1661503" y="1625482"/>
            <a:ext cx="8868993" cy="4646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49250">
              <a:lnSpc>
                <a:spcPct val="100000"/>
              </a:lnSpc>
              <a:spcBef>
                <a:spcPts val="0"/>
              </a:spcBef>
              <a:buFont typeface="+mj-lt"/>
              <a:buAutoNum type="arabicPeriod" startAt="4"/>
            </a:pPr>
            <a:r>
              <a:rPr lang="en-US" sz="2000" b="1" dirty="0">
                <a:latin typeface="Lato" panose="020F0502020204030203" pitchFamily="34" charset="0"/>
                <a:ea typeface="Lato" panose="020F0502020204030203" pitchFamily="34" charset="0"/>
                <a:cs typeface="Lato" panose="020F0502020204030203" pitchFamily="34" charset="0"/>
              </a:rPr>
              <a:t>Inspection and Certification</a:t>
            </a:r>
            <a:endParaRPr lang="en-US" sz="2000" dirty="0">
              <a:latin typeface="Lato" panose="020F0502020204030203" pitchFamily="34" charset="0"/>
              <a:ea typeface="Lato" panose="020F0502020204030203" pitchFamily="34" charset="0"/>
              <a:cs typeface="Lato" panose="020F0502020204030203" pitchFamily="34" charset="0"/>
            </a:endParaRPr>
          </a:p>
          <a:p>
            <a:pPr marL="688975" indent="-339725">
              <a:lnSpc>
                <a:spcPct val="100000"/>
              </a:lnSpc>
              <a:spcBef>
                <a:spcPts val="0"/>
              </a:spcBef>
              <a:tabLst>
                <a:tab pos="338138" algn="l"/>
              </a:tabLst>
            </a:pPr>
            <a:r>
              <a:rPr lang="en-US" sz="2000" b="1" dirty="0">
                <a:latin typeface="Lato" panose="020F0502020204030203" pitchFamily="34" charset="0"/>
                <a:ea typeface="Lato" panose="020F0502020204030203" pitchFamily="34" charset="0"/>
                <a:cs typeface="Lato" panose="020F0502020204030203" pitchFamily="34" charset="0"/>
              </a:rPr>
              <a:t>Initial and Periodic Surveys:</a:t>
            </a:r>
            <a:r>
              <a:rPr lang="en-US" sz="2000" dirty="0">
                <a:latin typeface="Lato" panose="020F0502020204030203" pitchFamily="34" charset="0"/>
                <a:ea typeface="Lato" panose="020F0502020204030203" pitchFamily="34" charset="0"/>
                <a:cs typeface="Lato" panose="020F0502020204030203" pitchFamily="34" charset="0"/>
              </a:rPr>
              <a:t> Ensure each ship is surveyed by a qualified surveyor before registration and at appropriate intervals thereafter.</a:t>
            </a:r>
          </a:p>
          <a:p>
            <a:pPr marL="688975" indent="-339725">
              <a:lnSpc>
                <a:spcPct val="100000"/>
              </a:lnSpc>
              <a:spcBef>
                <a:spcPts val="0"/>
              </a:spcBef>
              <a:tabLst>
                <a:tab pos="338138" algn="l"/>
              </a:tabLst>
            </a:pPr>
            <a:r>
              <a:rPr lang="en-US" sz="2000" b="1" dirty="0">
                <a:latin typeface="Lato" panose="020F0502020204030203" pitchFamily="34" charset="0"/>
                <a:ea typeface="Lato" panose="020F0502020204030203" pitchFamily="34" charset="0"/>
                <a:cs typeface="Lato" panose="020F0502020204030203" pitchFamily="34" charset="0"/>
              </a:rPr>
              <a:t>Mandate Onboard Equipment:</a:t>
            </a:r>
            <a:r>
              <a:rPr lang="en-US" sz="2000" dirty="0">
                <a:latin typeface="Lato" panose="020F0502020204030203" pitchFamily="34" charset="0"/>
                <a:ea typeface="Lato" panose="020F0502020204030203" pitchFamily="34" charset="0"/>
                <a:cs typeface="Lato" panose="020F0502020204030203" pitchFamily="34" charset="0"/>
              </a:rPr>
              <a:t> Ensure ships carry appropriate charts, publications, and navigational equipment.</a:t>
            </a:r>
          </a:p>
          <a:p>
            <a:pPr marL="688975" indent="-339725">
              <a:lnSpc>
                <a:spcPct val="100000"/>
              </a:lnSpc>
              <a:spcBef>
                <a:spcPts val="0"/>
              </a:spcBef>
              <a:tabLst>
                <a:tab pos="338138" algn="l"/>
              </a:tabLst>
            </a:pPr>
            <a:r>
              <a:rPr lang="en-US" sz="2000" b="1" dirty="0">
                <a:latin typeface="Lato" panose="020F0502020204030203" pitchFamily="34" charset="0"/>
                <a:ea typeface="Lato" panose="020F0502020204030203" pitchFamily="34" charset="0"/>
                <a:cs typeface="Lato" panose="020F0502020204030203" pitchFamily="34" charset="0"/>
              </a:rPr>
              <a:t>Verify Qualifications:</a:t>
            </a:r>
            <a:r>
              <a:rPr lang="en-US" sz="2000" dirty="0">
                <a:latin typeface="Lato" panose="020F0502020204030203" pitchFamily="34" charset="0"/>
                <a:ea typeface="Lato" panose="020F0502020204030203" pitchFamily="34" charset="0"/>
                <a:cs typeface="Lato" panose="020F0502020204030203" pitchFamily="34" charset="0"/>
              </a:rPr>
              <a:t> Ensure the master and officers possess appropriate qualifications in seamanship, navigation, and engineering.</a:t>
            </a:r>
          </a:p>
          <a:p>
            <a:pPr marL="688975" indent="-339725">
              <a:lnSpc>
                <a:spcPct val="100000"/>
              </a:lnSpc>
              <a:spcBef>
                <a:spcPts val="0"/>
              </a:spcBef>
              <a:tabLst>
                <a:tab pos="338138" algn="l"/>
              </a:tabLst>
            </a:pPr>
            <a:r>
              <a:rPr lang="en-US" sz="2000" b="1" dirty="0">
                <a:latin typeface="Lato" panose="020F0502020204030203" pitchFamily="34" charset="0"/>
                <a:ea typeface="Lato" panose="020F0502020204030203" pitchFamily="34" charset="0"/>
                <a:cs typeface="Lato" panose="020F0502020204030203" pitchFamily="34" charset="0"/>
              </a:rPr>
              <a:t>Verify Crew Competence:</a:t>
            </a:r>
            <a:r>
              <a:rPr lang="en-US" sz="2000" dirty="0">
                <a:latin typeface="Lato" panose="020F0502020204030203" pitchFamily="34" charset="0"/>
                <a:ea typeface="Lato" panose="020F0502020204030203" pitchFamily="34" charset="0"/>
                <a:cs typeface="Lato" panose="020F0502020204030203" pitchFamily="34" charset="0"/>
              </a:rPr>
              <a:t> Ensure the crew is appropriate in qualification and numbers for the ship type.</a:t>
            </a:r>
          </a:p>
          <a:p>
            <a:pPr marL="688975" indent="-339725">
              <a:lnSpc>
                <a:spcPct val="100000"/>
              </a:lnSpc>
              <a:spcBef>
                <a:spcPts val="0"/>
              </a:spcBef>
              <a:tabLst>
                <a:tab pos="338138" algn="l"/>
              </a:tabLst>
            </a:pPr>
            <a:r>
              <a:rPr lang="en-US" sz="2000" b="1" dirty="0">
                <a:latin typeface="Lato" panose="020F0502020204030203" pitchFamily="34" charset="0"/>
                <a:ea typeface="Lato" panose="020F0502020204030203" pitchFamily="34" charset="0"/>
                <a:cs typeface="Lato" panose="020F0502020204030203" pitchFamily="34" charset="0"/>
              </a:rPr>
              <a:t>Ensure Regulatory Observance:</a:t>
            </a:r>
            <a:r>
              <a:rPr lang="en-US" sz="2000" dirty="0">
                <a:latin typeface="Lato" panose="020F0502020204030203" pitchFamily="34" charset="0"/>
                <a:ea typeface="Lato" panose="020F0502020204030203" pitchFamily="34" charset="0"/>
                <a:cs typeface="Lato" panose="020F0502020204030203" pitchFamily="34" charset="0"/>
              </a:rPr>
              <a:t> Ensure master and crew are conversant with and required to observe international regulations such as the International:</a:t>
            </a:r>
          </a:p>
          <a:p>
            <a:pPr marL="1028700" lvl="1" indent="-339725">
              <a:lnSpc>
                <a:spcPct val="100000"/>
              </a:lnSpc>
              <a:spcBef>
                <a:spcPts val="0"/>
              </a:spcBef>
            </a:pPr>
            <a:r>
              <a:rPr lang="en-US" sz="2000" dirty="0">
                <a:latin typeface="Lato" panose="020F0502020204030203" pitchFamily="34" charset="0"/>
                <a:ea typeface="Lato" panose="020F0502020204030203" pitchFamily="34" charset="0"/>
                <a:cs typeface="Lato" panose="020F0502020204030203" pitchFamily="34" charset="0"/>
              </a:rPr>
              <a:t>Convention for the Safety of Life at Sea (SOLAS)</a:t>
            </a:r>
          </a:p>
          <a:p>
            <a:pPr marL="1028700" lvl="1" indent="-339725">
              <a:lnSpc>
                <a:spcPct val="100000"/>
              </a:lnSpc>
              <a:spcBef>
                <a:spcPts val="0"/>
              </a:spcBef>
            </a:pPr>
            <a:r>
              <a:rPr lang="en-US" sz="2000" dirty="0">
                <a:latin typeface="Lato" panose="020F0502020204030203" pitchFamily="34" charset="0"/>
                <a:ea typeface="Lato" panose="020F0502020204030203" pitchFamily="34" charset="0"/>
                <a:cs typeface="Lato" panose="020F0502020204030203" pitchFamily="34" charset="0"/>
              </a:rPr>
              <a:t>Regulations for Preventing Collisions at Sea (COLREGs), and </a:t>
            </a:r>
          </a:p>
          <a:p>
            <a:pPr marL="1028700" lvl="1" indent="-339725">
              <a:lnSpc>
                <a:spcPct val="100000"/>
              </a:lnSpc>
              <a:spcBef>
                <a:spcPts val="0"/>
              </a:spcBef>
            </a:pPr>
            <a:r>
              <a:rPr lang="en-US" sz="2000" dirty="0">
                <a:latin typeface="Lato" panose="020F0502020204030203" pitchFamily="34" charset="0"/>
                <a:ea typeface="Lato" panose="020F0502020204030203" pitchFamily="34" charset="0"/>
                <a:cs typeface="Lato" panose="020F0502020204030203" pitchFamily="34" charset="0"/>
              </a:rPr>
              <a:t>Convention for the Prevention of Pollution from Ships (MARPOL). </a:t>
            </a:r>
            <a:endParaRPr lang="en-US" sz="2000" b="1" dirty="0">
              <a:latin typeface="Lato" panose="020F0502020204030203" pitchFamily="34" charset="0"/>
              <a:ea typeface="Lato" panose="020F0502020204030203" pitchFamily="34" charset="0"/>
              <a:cs typeface="Lato" panose="020F0502020204030203" pitchFamily="34" charset="0"/>
            </a:endParaRPr>
          </a:p>
        </p:txBody>
      </p:sp>
      <p:sp>
        <p:nvSpPr>
          <p:cNvPr id="7" name="Slide Number Placeholder 3">
            <a:extLst>
              <a:ext uri="{FF2B5EF4-FFF2-40B4-BE49-F238E27FC236}">
                <a16:creationId xmlns:a16="http://schemas.microsoft.com/office/drawing/2014/main" id="{18AD39DD-ABB1-B8CC-48A2-C998E5E38A42}"/>
              </a:ext>
            </a:extLst>
          </p:cNvPr>
          <p:cNvSpPr>
            <a:spLocks noGrp="1"/>
          </p:cNvSpPr>
          <p:nvPr>
            <p:ph type="sldNum" idx="12"/>
          </p:nvPr>
        </p:nvSpPr>
        <p:spPr>
          <a:xfrm>
            <a:off x="10778835" y="6392400"/>
            <a:ext cx="1235967" cy="4208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600" b="0" i="0" u="none" strike="noStrike" kern="0" cap="none" spc="0" normalizeH="0" baseline="0" noProof="0" smtClean="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1600" b="0" i="0" u="none" strike="noStrike" kern="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Roboto Condensed"/>
            </a:endParaRPr>
          </a:p>
        </p:txBody>
      </p:sp>
      <p:sp>
        <p:nvSpPr>
          <p:cNvPr id="8" name="Title 1">
            <a:extLst>
              <a:ext uri="{FF2B5EF4-FFF2-40B4-BE49-F238E27FC236}">
                <a16:creationId xmlns:a16="http://schemas.microsoft.com/office/drawing/2014/main" id="{3831C289-1B4D-74E9-1915-C4BE654AC17B}"/>
              </a:ext>
            </a:extLst>
          </p:cNvPr>
          <p:cNvSpPr txBox="1">
            <a:spLocks/>
          </p:cNvSpPr>
          <p:nvPr/>
        </p:nvSpPr>
        <p:spPr>
          <a:xfrm>
            <a:off x="345359" y="385132"/>
            <a:ext cx="10319657" cy="11489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latin typeface="Lato" panose="020F0502020204030203" pitchFamily="34" charset="0"/>
                <a:ea typeface="Lato" panose="020F0502020204030203" pitchFamily="34" charset="0"/>
                <a:cs typeface="Lato" panose="020F0502020204030203" pitchFamily="34" charset="0"/>
              </a:rPr>
              <a:t>UNCLOS ARTICLE 94 – </a:t>
            </a:r>
            <a:br>
              <a:rPr lang="en-US" sz="3200" b="1" dirty="0">
                <a:latin typeface="Lato" panose="020F0502020204030203" pitchFamily="34" charset="0"/>
                <a:ea typeface="Lato" panose="020F0502020204030203" pitchFamily="34" charset="0"/>
                <a:cs typeface="Lato" panose="020F0502020204030203" pitchFamily="34" charset="0"/>
              </a:rPr>
            </a:br>
            <a:r>
              <a:rPr lang="en-US" sz="3200" b="1" dirty="0">
                <a:latin typeface="Lato" panose="020F0502020204030203" pitchFamily="34" charset="0"/>
                <a:ea typeface="Lato" panose="020F0502020204030203" pitchFamily="34" charset="0"/>
                <a:cs typeface="Lato" panose="020F0502020204030203" pitchFamily="34" charset="0"/>
              </a:rPr>
              <a:t>DUTIES OF THE FLAG STATE (continued)</a:t>
            </a:r>
          </a:p>
        </p:txBody>
      </p:sp>
    </p:spTree>
    <p:extLst>
      <p:ext uri="{BB962C8B-B14F-4D97-AF65-F5344CB8AC3E}">
        <p14:creationId xmlns:p14="http://schemas.microsoft.com/office/powerpoint/2010/main" val="604078386"/>
      </p:ext>
    </p:extLst>
  </p:cSld>
  <p:clrMapOvr>
    <a:masterClrMapping/>
  </p:clrMapOvr>
</p:sld>
</file>

<file path=ppt/theme/theme1.xml><?xml version="1.0" encoding="utf-8"?>
<a:theme xmlns:a="http://schemas.openxmlformats.org/drawingml/2006/main" name="Office Theme">
  <a:themeElements>
    <a:clrScheme name="RMI 2026">
      <a:dk1>
        <a:srgbClr val="000000"/>
      </a:dk1>
      <a:lt1>
        <a:srgbClr val="FFFFFF"/>
      </a:lt1>
      <a:dk2>
        <a:srgbClr val="002641"/>
      </a:dk2>
      <a:lt2>
        <a:srgbClr val="E8E8E8"/>
      </a:lt2>
      <a:accent1>
        <a:srgbClr val="F7941D"/>
      </a:accent1>
      <a:accent2>
        <a:srgbClr val="005198"/>
      </a:accent2>
      <a:accent3>
        <a:srgbClr val="28ABE1"/>
      </a:accent3>
      <a:accent4>
        <a:srgbClr val="B3CBE0"/>
      </a:accent4>
      <a:accent5>
        <a:srgbClr val="F6C789"/>
      </a:accent5>
      <a:accent6>
        <a:srgbClr val="929292"/>
      </a:accent6>
      <a:hlink>
        <a:srgbClr val="0096FF"/>
      </a:hlink>
      <a:folHlink>
        <a:srgbClr val="9437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4758</TotalTime>
  <Words>1922</Words>
  <Application>Microsoft Office PowerPoint</Application>
  <PresentationFormat>Widescreen</PresentationFormat>
  <Paragraphs>263</Paragraphs>
  <Slides>41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Apple Symbols</vt:lpstr>
      <vt:lpstr>Aptos</vt:lpstr>
      <vt:lpstr>Arial</vt:lpstr>
      <vt:lpstr>Calibri</vt:lpstr>
      <vt:lpstr>Gill Sans MT</vt:lpstr>
      <vt:lpstr>Lato</vt:lpstr>
      <vt:lpstr>Lato Black</vt:lpstr>
      <vt:lpstr>Office Theme</vt:lpstr>
      <vt:lpstr>PowerPoint Presentation</vt:lpstr>
      <vt:lpstr>WHO WE ARE</vt:lpstr>
      <vt:lpstr>RMI</vt:lpstr>
      <vt:lpstr>POLITICAL STABILITY</vt:lpstr>
      <vt:lpstr>ROLE OF THE FLAG STATE</vt:lpstr>
      <vt:lpstr>UN CONVENTION ON THE LAW OF THE SEA (UNCLOS) ARTICLE 91 – NATIONALITY OF SHIPS</vt:lpstr>
      <vt:lpstr>PowerPoint Presentation</vt:lpstr>
      <vt:lpstr>PowerPoint Presentation</vt:lpstr>
      <vt:lpstr>PowerPoint Presentation</vt:lpstr>
      <vt:lpstr>PowerPoint Presentation</vt:lpstr>
      <vt:lpstr>INTERNATIONAL REPRESENTATION</vt:lpstr>
      <vt:lpstr>IMO AUDIT SCHEME AND INTERNATIONAL ORGANIZATION FOR STANDARDIZATION (ISO) CERTIFICATION</vt:lpstr>
      <vt:lpstr>REGULATORY AFFAIRS</vt:lpstr>
      <vt:lpstr>DECENTRALIZATION</vt:lpstr>
      <vt:lpstr>REGIONAL SUPPORT</vt:lpstr>
      <vt:lpstr>LONG-RANGE IDENTIFICATION AND  TRACKING (LRIT) VIEW OF THE RMI FLEET</vt:lpstr>
      <vt:lpstr>LRIT VIEW OF THE RMI FLEET MEDITERRANEAN SEA</vt:lpstr>
      <vt:lpstr>DECENTRALIZED REGISTRY SERVICES</vt:lpstr>
      <vt:lpstr>OPERATING FEATURES</vt:lpstr>
      <vt:lpstr>MARINE SAFETY AND TECHNICAL</vt:lpstr>
      <vt:lpstr>TECHNICAL POLICY</vt:lpstr>
      <vt:lpstr>TECHNICAL</vt:lpstr>
      <vt:lpstr>OTHER DUTIES</vt:lpstr>
      <vt:lpstr>VETTING</vt:lpstr>
      <vt:lpstr>VESSEL REGISTRATION</vt:lpstr>
      <vt:lpstr>VESSEL REGISTRATION (continued)</vt:lpstr>
      <vt:lpstr>VESSEL REGISTRATION (continued)</vt:lpstr>
      <vt:lpstr>REGISTRATION OF SHIPS AND MORTGAGES</vt:lpstr>
      <vt:lpstr>FLEET OPERATIONS:  MARINE SAFETY</vt:lpstr>
      <vt:lpstr>TECHNICAL:  RMI INVOLVEMENT – CONSTRUCTION</vt:lpstr>
      <vt:lpstr>MANNING AND LICENSING</vt:lpstr>
      <vt:lpstr>INVESTIGATIONS</vt:lpstr>
      <vt:lpstr>REGISTRY GROWTH</vt:lpstr>
      <vt:lpstr>TOP 10 FLAG STATES</vt:lpstr>
      <vt:lpstr>WORLD AND GREEK-CONTROLLED FLEETS  BY SHIP TYPE AND SHIP NUMBERS</vt:lpstr>
      <vt:lpstr>GREEK SHIPPING’S SHARE  IN THE EUROPEAN UNION</vt:lpstr>
      <vt:lpstr>CLASS INTERACTION</vt:lpstr>
      <vt:lpstr>PSC</vt:lpstr>
      <vt:lpstr>2025 / 2026 FLAG STATE PERFORMANCE TABLE</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Shaffer, Jacklyn</dc:creator>
  <cp:lastModifiedBy>Stratos Papadimitriou</cp:lastModifiedBy>
  <cp:revision>108</cp:revision>
  <dcterms:created xsi:type="dcterms:W3CDTF">2026-02-10T18:00:27Z</dcterms:created>
  <dcterms:modified xsi:type="dcterms:W3CDTF">2026-03-26T15:58:22Z</dcterms:modified>
</cp:coreProperties>
</file>