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7"/>
  </p:notesMasterIdLst>
  <p:sldIdLst>
    <p:sldId id="256" r:id="rId2"/>
    <p:sldId id="257" r:id="rId3"/>
    <p:sldId id="282" r:id="rId4"/>
    <p:sldId id="259" r:id="rId5"/>
    <p:sldId id="288" r:id="rId6"/>
    <p:sldId id="260" r:id="rId7"/>
    <p:sldId id="289" r:id="rId8"/>
    <p:sldId id="285" r:id="rId9"/>
    <p:sldId id="286" r:id="rId10"/>
    <p:sldId id="267" r:id="rId11"/>
    <p:sldId id="268" r:id="rId12"/>
    <p:sldId id="269" r:id="rId13"/>
    <p:sldId id="270" r:id="rId14"/>
    <p:sldId id="271" r:id="rId15"/>
    <p:sldId id="297" r:id="rId16"/>
    <p:sldId id="298" r:id="rId17"/>
    <p:sldId id="299" r:id="rId18"/>
    <p:sldId id="300" r:id="rId19"/>
    <p:sldId id="276" r:id="rId20"/>
    <p:sldId id="272" r:id="rId21"/>
    <p:sldId id="273" r:id="rId22"/>
    <p:sldId id="277" r:id="rId23"/>
    <p:sldId id="275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F9753-1253-4156-AFC1-E0821A0B0A2A}" v="22" dt="2025-11-20T08:37:54.590"/>
    <p1510:client id="{AC29F02A-CA64-41C0-902F-691F746F4D5B}" v="9" dt="2025-11-20T10:45:33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24" autoAdjust="0"/>
  </p:normalViewPr>
  <p:slideViewPr>
    <p:cSldViewPr>
      <p:cViewPr varScale="1">
        <p:scale>
          <a:sx n="78" d="100"/>
          <a:sy n="78" d="100"/>
        </p:scale>
        <p:origin x="160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Νίκος Μπέλεσης" userId="ee80357a78371452" providerId="LiveId" clId="{8EEEDD07-13F8-43AF-8F16-870122E49359}"/>
    <pc:docChg chg="undo custSel addSld delSld modSld">
      <pc:chgData name="Νίκος Μπέλεσης" userId="ee80357a78371452" providerId="LiveId" clId="{8EEEDD07-13F8-43AF-8F16-870122E49359}" dt="2025-11-20T10:53:58.994" v="701" actId="403"/>
      <pc:docMkLst>
        <pc:docMk/>
      </pc:docMkLst>
      <pc:sldChg chg="addSp delSp modSp mod">
        <pc:chgData name="Νίκος Μπέλεσης" userId="ee80357a78371452" providerId="LiveId" clId="{8EEEDD07-13F8-43AF-8F16-870122E49359}" dt="2025-11-20T10:39:55.139" v="604" actId="1076"/>
        <pc:sldMkLst>
          <pc:docMk/>
          <pc:sldMk cId="0" sldId="256"/>
        </pc:sldMkLst>
        <pc:spChg chg="add del mod">
          <ac:chgData name="Νίκος Μπέλεσης" userId="ee80357a78371452" providerId="LiveId" clId="{8EEEDD07-13F8-43AF-8F16-870122E49359}" dt="2025-11-20T10:39:46.123" v="603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Νίκος Μπέλεσης" userId="ee80357a78371452" providerId="LiveId" clId="{8EEEDD07-13F8-43AF-8F16-870122E49359}" dt="2025-11-20T10:37:59.774" v="552" actId="478"/>
          <ac:spMkLst>
            <pc:docMk/>
            <pc:sldMk cId="0" sldId="256"/>
            <ac:spMk id="3" creationId="{00000000-0000-0000-0000-000000000000}"/>
          </ac:spMkLst>
        </pc:spChg>
        <pc:spChg chg="del mod ord">
          <ac:chgData name="Νίκος Μπέλεσης" userId="ee80357a78371452" providerId="LiveId" clId="{8EEEDD07-13F8-43AF-8F16-870122E49359}" dt="2025-11-20T10:38:57.515" v="572" actId="47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Νίκος Μπέλεσης" userId="ee80357a78371452" providerId="LiveId" clId="{8EEEDD07-13F8-43AF-8F16-870122E49359}" dt="2025-11-20T10:39:46.123" v="603" actId="478"/>
          <ac:spMkLst>
            <pc:docMk/>
            <pc:sldMk cId="0" sldId="256"/>
            <ac:spMk id="8" creationId="{46D4C367-B24F-1B88-CE2B-4240DD91D241}"/>
          </ac:spMkLst>
        </pc:spChg>
        <pc:spChg chg="add del">
          <ac:chgData name="Νίκος Μπέλεσης" userId="ee80357a78371452" providerId="LiveId" clId="{8EEEDD07-13F8-43AF-8F16-870122E49359}" dt="2025-11-20T10:38:50.913" v="571" actId="26606"/>
          <ac:spMkLst>
            <pc:docMk/>
            <pc:sldMk cId="0" sldId="256"/>
            <ac:spMk id="9" creationId="{934F1179-B481-4F9E-BCA3-AFB972070F83}"/>
          </ac:spMkLst>
        </pc:spChg>
        <pc:spChg chg="add del">
          <ac:chgData name="Νίκος Μπέλεσης" userId="ee80357a78371452" providerId="LiveId" clId="{8EEEDD07-13F8-43AF-8F16-870122E49359}" dt="2025-11-20T10:38:50.913" v="571" actId="26606"/>
          <ac:spMkLst>
            <pc:docMk/>
            <pc:sldMk cId="0" sldId="256"/>
            <ac:spMk id="11" creationId="{827DC2C4-B485-428A-BF4A-472D2967F47F}"/>
          </ac:spMkLst>
        </pc:spChg>
        <pc:spChg chg="add del">
          <ac:chgData name="Νίκος Μπέλεσης" userId="ee80357a78371452" providerId="LiveId" clId="{8EEEDD07-13F8-43AF-8F16-870122E49359}" dt="2025-11-20T10:38:50.913" v="571" actId="26606"/>
          <ac:spMkLst>
            <pc:docMk/>
            <pc:sldMk cId="0" sldId="256"/>
            <ac:spMk id="13" creationId="{EE04B5EB-F158-4507-90DD-BD23620C7CC9}"/>
          </ac:spMkLst>
        </pc:spChg>
        <pc:spChg chg="add del">
          <ac:chgData name="Νίκος Μπέλεσης" userId="ee80357a78371452" providerId="LiveId" clId="{8EEEDD07-13F8-43AF-8F16-870122E49359}" dt="2025-11-20T10:38:38.349" v="562" actId="26606"/>
          <ac:spMkLst>
            <pc:docMk/>
            <pc:sldMk cId="0" sldId="256"/>
            <ac:spMk id="18" creationId="{23D09407-53BC-485E-B4CE-BC5E4FC4B25B}"/>
          </ac:spMkLst>
        </pc:spChg>
        <pc:spChg chg="add del">
          <ac:chgData name="Νίκος Μπέλεσης" userId="ee80357a78371452" providerId="LiveId" clId="{8EEEDD07-13F8-43AF-8F16-870122E49359}" dt="2025-11-20T10:38:38.349" v="562" actId="26606"/>
          <ac:spMkLst>
            <pc:docMk/>
            <pc:sldMk cId="0" sldId="256"/>
            <ac:spMk id="20" creationId="{921DB988-49FC-4608-B0A2-E2F3A4019041}"/>
          </ac:spMkLst>
        </pc:spChg>
        <pc:spChg chg="add del">
          <ac:chgData name="Νίκος Μπέλεσης" userId="ee80357a78371452" providerId="LiveId" clId="{8EEEDD07-13F8-43AF-8F16-870122E49359}" dt="2025-11-20T10:38:40.400" v="564" actId="26606"/>
          <ac:spMkLst>
            <pc:docMk/>
            <pc:sldMk cId="0" sldId="256"/>
            <ac:spMk id="34" creationId="{6DBF50F6-DD88-4D9F-B7D3-79B989980940}"/>
          </ac:spMkLst>
        </pc:spChg>
        <pc:spChg chg="add del">
          <ac:chgData name="Νίκος Μπέλεσης" userId="ee80357a78371452" providerId="LiveId" clId="{8EEEDD07-13F8-43AF-8F16-870122E49359}" dt="2025-11-20T10:38:40.400" v="564" actId="26606"/>
          <ac:spMkLst>
            <pc:docMk/>
            <pc:sldMk cId="0" sldId="256"/>
            <ac:spMk id="35" creationId="{916BBDC2-6929-469E-B7C4-A03E77BF94B0}"/>
          </ac:spMkLst>
        </pc:spChg>
        <pc:spChg chg="add del">
          <ac:chgData name="Νίκος Μπέλεσης" userId="ee80357a78371452" providerId="LiveId" clId="{8EEEDD07-13F8-43AF-8F16-870122E49359}" dt="2025-11-20T10:38:44.314" v="567" actId="26606"/>
          <ac:spMkLst>
            <pc:docMk/>
            <pc:sldMk cId="0" sldId="256"/>
            <ac:spMk id="47" creationId="{F269BDC9-F5DC-4A16-9583-2F8CE418465E}"/>
          </ac:spMkLst>
        </pc:spChg>
        <pc:spChg chg="add del">
          <ac:chgData name="Νίκος Μπέλεσης" userId="ee80357a78371452" providerId="LiveId" clId="{8EEEDD07-13F8-43AF-8F16-870122E49359}" dt="2025-11-20T10:38:44.314" v="567" actId="26606"/>
          <ac:spMkLst>
            <pc:docMk/>
            <pc:sldMk cId="0" sldId="256"/>
            <ac:spMk id="48" creationId="{903CE7F4-D1BB-4A5B-8E96-915177640385}"/>
          </ac:spMkLst>
        </pc:spChg>
        <pc:spChg chg="add del">
          <ac:chgData name="Νίκος Μπέλεσης" userId="ee80357a78371452" providerId="LiveId" clId="{8EEEDD07-13F8-43AF-8F16-870122E49359}" dt="2025-11-20T10:38:50.865" v="570" actId="26606"/>
          <ac:spMkLst>
            <pc:docMk/>
            <pc:sldMk cId="0" sldId="256"/>
            <ac:spMk id="50" creationId="{E8D41CF8-5232-42BC-8D05-AFEDE215398E}"/>
          </ac:spMkLst>
        </pc:spChg>
        <pc:spChg chg="add del">
          <ac:chgData name="Νίκος Μπέλεσης" userId="ee80357a78371452" providerId="LiveId" clId="{8EEEDD07-13F8-43AF-8F16-870122E49359}" dt="2025-11-20T10:38:50.865" v="570" actId="26606"/>
          <ac:spMkLst>
            <pc:docMk/>
            <pc:sldMk cId="0" sldId="256"/>
            <ac:spMk id="51" creationId="{49237091-E62C-4878-AA4C-0B9995ADB28F}"/>
          </ac:spMkLst>
        </pc:spChg>
        <pc:spChg chg="add">
          <ac:chgData name="Νίκος Μπέλεσης" userId="ee80357a78371452" providerId="LiveId" clId="{8EEEDD07-13F8-43AF-8F16-870122E49359}" dt="2025-11-20T10:38:50.913" v="571" actId="26606"/>
          <ac:spMkLst>
            <pc:docMk/>
            <pc:sldMk cId="0" sldId="256"/>
            <ac:spMk id="53" creationId="{23D09407-53BC-485E-B4CE-BC5E4FC4B25B}"/>
          </ac:spMkLst>
        </pc:spChg>
        <pc:spChg chg="add">
          <ac:chgData name="Νίκος Μπέλεσης" userId="ee80357a78371452" providerId="LiveId" clId="{8EEEDD07-13F8-43AF-8F16-870122E49359}" dt="2025-11-20T10:38:50.913" v="571" actId="26606"/>
          <ac:spMkLst>
            <pc:docMk/>
            <pc:sldMk cId="0" sldId="256"/>
            <ac:spMk id="54" creationId="{921DB988-49FC-4608-B0A2-E2F3A4019041}"/>
          </ac:spMkLst>
        </pc:spChg>
        <pc:grpChg chg="add del">
          <ac:chgData name="Νίκος Μπέλεσης" userId="ee80357a78371452" providerId="LiveId" clId="{8EEEDD07-13F8-43AF-8F16-870122E49359}" dt="2025-11-20T10:38:38.349" v="562" actId="26606"/>
          <ac:grpSpMkLst>
            <pc:docMk/>
            <pc:sldMk cId="0" sldId="256"/>
            <ac:grpSpMk id="22" creationId="{E9B930FD-8671-4C4C-ADCF-73AC1D0CD417}"/>
          </ac:grpSpMkLst>
        </pc:grpChg>
        <pc:grpChg chg="add del">
          <ac:chgData name="Νίκος Μπέλεσης" userId="ee80357a78371452" providerId="LiveId" clId="{8EEEDD07-13F8-43AF-8F16-870122E49359}" dt="2025-11-20T10:38:38.349" v="562" actId="26606"/>
          <ac:grpSpMkLst>
            <pc:docMk/>
            <pc:sldMk cId="0" sldId="256"/>
            <ac:grpSpMk id="28" creationId="{383C2651-AE0C-4AE4-8725-E2F9414FE219}"/>
          </ac:grpSpMkLst>
        </pc:grpChg>
        <pc:grpChg chg="add del">
          <ac:chgData name="Νίκος Μπέλεσης" userId="ee80357a78371452" providerId="LiveId" clId="{8EEEDD07-13F8-43AF-8F16-870122E49359}" dt="2025-11-20T10:38:40.400" v="564" actId="26606"/>
          <ac:grpSpMkLst>
            <pc:docMk/>
            <pc:sldMk cId="0" sldId="256"/>
            <ac:grpSpMk id="36" creationId="{C344E6B5-C9F5-4338-9E33-003B12373104}"/>
          </ac:grpSpMkLst>
        </pc:grpChg>
        <pc:grpChg chg="add del">
          <ac:chgData name="Νίκος Μπέλεσης" userId="ee80357a78371452" providerId="LiveId" clId="{8EEEDD07-13F8-43AF-8F16-870122E49359}" dt="2025-11-20T10:38:40.400" v="564" actId="26606"/>
          <ac:grpSpMkLst>
            <pc:docMk/>
            <pc:sldMk cId="0" sldId="256"/>
            <ac:grpSpMk id="41" creationId="{FDFEDBF7-8E2C-46B8-9095-AE1D77E21773}"/>
          </ac:grpSpMkLst>
        </pc:grpChg>
        <pc:grpChg chg="add">
          <ac:chgData name="Νίκος Μπέλεσης" userId="ee80357a78371452" providerId="LiveId" clId="{8EEEDD07-13F8-43AF-8F16-870122E49359}" dt="2025-11-20T10:38:50.913" v="571" actId="26606"/>
          <ac:grpSpMkLst>
            <pc:docMk/>
            <pc:sldMk cId="0" sldId="256"/>
            <ac:grpSpMk id="55" creationId="{E9B930FD-8671-4C4C-ADCF-73AC1D0CD417}"/>
          </ac:grpSpMkLst>
        </pc:grpChg>
        <pc:grpChg chg="add">
          <ac:chgData name="Νίκος Μπέλεσης" userId="ee80357a78371452" providerId="LiveId" clId="{8EEEDD07-13F8-43AF-8F16-870122E49359}" dt="2025-11-20T10:38:50.913" v="571" actId="26606"/>
          <ac:grpSpMkLst>
            <pc:docMk/>
            <pc:sldMk cId="0" sldId="256"/>
            <ac:grpSpMk id="56" creationId="{383C2651-AE0C-4AE4-8725-E2F9414FE219}"/>
          </ac:grpSpMkLst>
        </pc:grpChg>
        <pc:picChg chg="add mod">
          <ac:chgData name="Νίκος Μπέλεσης" userId="ee80357a78371452" providerId="LiveId" clId="{8EEEDD07-13F8-43AF-8F16-870122E49359}" dt="2025-11-20T10:39:55.139" v="604" actId="1076"/>
          <ac:picMkLst>
            <pc:docMk/>
            <pc:sldMk cId="0" sldId="256"/>
            <ac:picMk id="6" creationId="{34003FA5-2762-F500-66DD-B66756FE3C6F}"/>
          </ac:picMkLst>
        </pc:picChg>
      </pc:sldChg>
      <pc:sldChg chg="modSp mod">
        <pc:chgData name="Νίκος Μπέλεσης" userId="ee80357a78371452" providerId="LiveId" clId="{8EEEDD07-13F8-43AF-8F16-870122E49359}" dt="2025-11-20T08:29:07.450" v="208" actId="20577"/>
        <pc:sldMkLst>
          <pc:docMk/>
          <pc:sldMk cId="0" sldId="257"/>
        </pc:sldMkLst>
        <pc:spChg chg="mod">
          <ac:chgData name="Νίκος Μπέλεσης" userId="ee80357a78371452" providerId="LiveId" clId="{8EEEDD07-13F8-43AF-8F16-870122E49359}" dt="2025-11-20T08:24:59.140" v="62" actId="27636"/>
          <ac:spMkLst>
            <pc:docMk/>
            <pc:sldMk cId="0" sldId="257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08:29:07.450" v="208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Νίκος Μπέλεσης" userId="ee80357a78371452" providerId="LiveId" clId="{8EEEDD07-13F8-43AF-8F16-870122E49359}" dt="2025-11-20T10:43:42.393" v="614" actId="404"/>
        <pc:sldMkLst>
          <pc:docMk/>
          <pc:sldMk cId="0" sldId="259"/>
        </pc:sldMkLst>
        <pc:spChg chg="mod">
          <ac:chgData name="Νίκος Μπέλεσης" userId="ee80357a78371452" providerId="LiveId" clId="{8EEEDD07-13F8-43AF-8F16-870122E49359}" dt="2025-11-20T08:29:57.625" v="219" actId="27636"/>
          <ac:spMkLst>
            <pc:docMk/>
            <pc:sldMk cId="0" sldId="259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10:42:53.266" v="608" actId="403"/>
          <ac:spMkLst>
            <pc:docMk/>
            <pc:sldMk cId="0" sldId="259"/>
            <ac:spMk id="3" creationId="{00000000-0000-0000-0000-000000000000}"/>
          </ac:spMkLst>
        </pc:spChg>
        <pc:graphicFrameChg chg="mod modGraphic">
          <ac:chgData name="Νίκος Μπέλεσης" userId="ee80357a78371452" providerId="LiveId" clId="{8EEEDD07-13F8-43AF-8F16-870122E49359}" dt="2025-11-20T10:43:42.393" v="614" actId="404"/>
          <ac:graphicFrameMkLst>
            <pc:docMk/>
            <pc:sldMk cId="0" sldId="259"/>
            <ac:graphicFrameMk id="6" creationId="{562168C2-1049-E173-0312-AF2A6B444CB8}"/>
          </ac:graphicFrameMkLst>
        </pc:graphicFrameChg>
      </pc:sldChg>
      <pc:sldChg chg="modSp mod">
        <pc:chgData name="Νίκος Μπέλεσης" userId="ee80357a78371452" providerId="LiveId" clId="{8EEEDD07-13F8-43AF-8F16-870122E49359}" dt="2025-11-20T10:45:33.776" v="641"/>
        <pc:sldMkLst>
          <pc:docMk/>
          <pc:sldMk cId="0" sldId="260"/>
        </pc:sldMkLst>
        <pc:spChg chg="mod">
          <ac:chgData name="Νίκος Μπέλεσης" userId="ee80357a78371452" providerId="LiveId" clId="{8EEEDD07-13F8-43AF-8F16-870122E49359}" dt="2025-11-20T08:32:57.423" v="282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08:32:03.416" v="277" actId="20577"/>
          <ac:spMkLst>
            <pc:docMk/>
            <pc:sldMk cId="0" sldId="260"/>
            <ac:spMk id="3" creationId="{00000000-0000-0000-0000-000000000000}"/>
          </ac:spMkLst>
        </pc:spChg>
        <pc:graphicFrameChg chg="mod modGraphic">
          <ac:chgData name="Νίκος Μπέλεσης" userId="ee80357a78371452" providerId="LiveId" clId="{8EEEDD07-13F8-43AF-8F16-870122E49359}" dt="2025-11-20T10:45:33.776" v="641"/>
          <ac:graphicFrameMkLst>
            <pc:docMk/>
            <pc:sldMk cId="0" sldId="260"/>
            <ac:graphicFrameMk id="6" creationId="{BAF41CB3-ECAE-FC35-EA78-631368E0BF62}"/>
          </ac:graphicFrameMkLst>
        </pc:graphicFrameChg>
      </pc:sldChg>
      <pc:sldChg chg="del">
        <pc:chgData name="Νίκος Μπέλεσης" userId="ee80357a78371452" providerId="LiveId" clId="{8EEEDD07-13F8-43AF-8F16-870122E49359}" dt="2025-11-20T08:35:16.166" v="345" actId="47"/>
        <pc:sldMkLst>
          <pc:docMk/>
          <pc:sldMk cId="0" sldId="261"/>
        </pc:sldMkLst>
      </pc:sldChg>
      <pc:sldChg chg="modSp add mod">
        <pc:chgData name="Νίκος Μπέλεσης" userId="ee80357a78371452" providerId="LiveId" clId="{8EEEDD07-13F8-43AF-8F16-870122E49359}" dt="2025-11-20T10:47:01.153" v="644" actId="403"/>
        <pc:sldMkLst>
          <pc:docMk/>
          <pc:sldMk cId="1023700722" sldId="267"/>
        </pc:sldMkLst>
        <pc:spChg chg="mod">
          <ac:chgData name="Νίκος Μπέλεσης" userId="ee80357a78371452" providerId="LiveId" clId="{8EEEDD07-13F8-43AF-8F16-870122E49359}" dt="2025-11-20T10:47:01.153" v="644" actId="403"/>
          <ac:spMkLst>
            <pc:docMk/>
            <pc:sldMk cId="1023700722" sldId="267"/>
            <ac:spMk id="3" creationId="{00000000-0000-0000-0000-000000000000}"/>
          </ac:spMkLst>
        </pc:spChg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4007524706" sldId="268"/>
        </pc:sldMkLst>
      </pc:sldChg>
      <pc:sldChg chg="modSp add mod">
        <pc:chgData name="Νίκος Μπέλεσης" userId="ee80357a78371452" providerId="LiveId" clId="{8EEEDD07-13F8-43AF-8F16-870122E49359}" dt="2025-11-20T10:48:11.299" v="654" actId="403"/>
        <pc:sldMkLst>
          <pc:docMk/>
          <pc:sldMk cId="2274767592" sldId="269"/>
        </pc:sldMkLst>
        <pc:spChg chg="mod">
          <ac:chgData name="Νίκος Μπέλεσης" userId="ee80357a78371452" providerId="LiveId" clId="{8EEEDD07-13F8-43AF-8F16-870122E49359}" dt="2025-11-20T10:48:11.299" v="654" actId="403"/>
          <ac:spMkLst>
            <pc:docMk/>
            <pc:sldMk cId="2274767592" sldId="269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48:48.235" v="656" actId="403"/>
        <pc:sldMkLst>
          <pc:docMk/>
          <pc:sldMk cId="2883766336" sldId="270"/>
        </pc:sldMkLst>
        <pc:spChg chg="mod">
          <ac:chgData name="Νίκος Μπέλεσης" userId="ee80357a78371452" providerId="LiveId" clId="{8EEEDD07-13F8-43AF-8F16-870122E49359}" dt="2025-11-20T10:48:48.235" v="656" actId="403"/>
          <ac:spMkLst>
            <pc:docMk/>
            <pc:sldMk cId="2883766336" sldId="270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31:48.218" v="541" actId="403"/>
        <pc:sldMkLst>
          <pc:docMk/>
          <pc:sldMk cId="4215591829" sldId="271"/>
        </pc:sldMkLst>
        <pc:spChg chg="mod">
          <ac:chgData name="Νίκος Μπέλεσης" userId="ee80357a78371452" providerId="LiveId" clId="{8EEEDD07-13F8-43AF-8F16-870122E49359}" dt="2025-11-20T10:31:48.218" v="541" actId="403"/>
          <ac:spMkLst>
            <pc:docMk/>
            <pc:sldMk cId="4215591829" sldId="271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49:30.653" v="673" actId="403"/>
        <pc:sldMkLst>
          <pc:docMk/>
          <pc:sldMk cId="527692160" sldId="272"/>
        </pc:sldMkLst>
        <pc:spChg chg="mod">
          <ac:chgData name="Νίκος Μπέλεσης" userId="ee80357a78371452" providerId="LiveId" clId="{8EEEDD07-13F8-43AF-8F16-870122E49359}" dt="2025-11-20T10:49:30.653" v="673" actId="403"/>
          <ac:spMkLst>
            <pc:docMk/>
            <pc:sldMk cId="527692160" sldId="272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49:38.818" v="675" actId="403"/>
        <pc:sldMkLst>
          <pc:docMk/>
          <pc:sldMk cId="529582413" sldId="273"/>
        </pc:sldMkLst>
        <pc:spChg chg="mod">
          <ac:chgData name="Νίκος Μπέλεσης" userId="ee80357a78371452" providerId="LiveId" clId="{8EEEDD07-13F8-43AF-8F16-870122E49359}" dt="2025-11-20T10:49:38.818" v="675" actId="403"/>
          <ac:spMkLst>
            <pc:docMk/>
            <pc:sldMk cId="529582413" sldId="273"/>
            <ac:spMk id="3" creationId="{00000000-0000-0000-0000-000000000000}"/>
          </ac:spMkLst>
        </pc:spChg>
        <pc:graphicFrameChg chg="modGraphic">
          <ac:chgData name="Νίκος Μπέλεσης" userId="ee80357a78371452" providerId="LiveId" clId="{8EEEDD07-13F8-43AF-8F16-870122E49359}" dt="2025-11-20T10:30:56.386" v="498" actId="20577"/>
          <ac:graphicFrameMkLst>
            <pc:docMk/>
            <pc:sldMk cId="529582413" sldId="273"/>
            <ac:graphicFrameMk id="5" creationId="{229505DD-CD74-8406-0366-EFAAB82C08A3}"/>
          </ac:graphicFrameMkLst>
        </pc:graphicFrameChg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369028564" sldId="275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0" sldId="276"/>
        </pc:sldMkLst>
      </pc:sldChg>
      <pc:sldChg chg="modSp add mod">
        <pc:chgData name="Νίκος Μπέλεσης" userId="ee80357a78371452" providerId="LiveId" clId="{8EEEDD07-13F8-43AF-8F16-870122E49359}" dt="2025-11-20T10:49:47.253" v="676" actId="14100"/>
        <pc:sldMkLst>
          <pc:docMk/>
          <pc:sldMk cId="0" sldId="277"/>
        </pc:sldMkLst>
        <pc:picChg chg="mod">
          <ac:chgData name="Νίκος Μπέλεσης" userId="ee80357a78371452" providerId="LiveId" clId="{8EEEDD07-13F8-43AF-8F16-870122E49359}" dt="2025-11-20T10:49:47.253" v="676" actId="14100"/>
          <ac:picMkLst>
            <pc:docMk/>
            <pc:sldMk cId="0" sldId="277"/>
            <ac:picMk id="4" creationId="{00000000-0000-0000-0000-000000000000}"/>
          </ac:picMkLst>
        </pc:picChg>
      </pc:sldChg>
      <pc:sldChg chg="addSp delSp modSp add mod">
        <pc:chgData name="Νίκος Μπέλεσης" userId="ee80357a78371452" providerId="LiveId" clId="{8EEEDD07-13F8-43AF-8F16-870122E49359}" dt="2025-11-20T10:50:11.699" v="677" actId="26606"/>
        <pc:sldMkLst>
          <pc:docMk/>
          <pc:sldMk cId="0" sldId="278"/>
        </pc:sldMkLst>
        <pc:spChg chg="mod">
          <ac:chgData name="Νίκος Μπέλεσης" userId="ee80357a78371452" providerId="LiveId" clId="{8EEEDD07-13F8-43AF-8F16-870122E49359}" dt="2025-11-20T10:50:11.699" v="677" actId="26606"/>
          <ac:spMkLst>
            <pc:docMk/>
            <pc:sldMk cId="0" sldId="278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08:37:54.729" v="350" actId="27636"/>
          <ac:spMkLst>
            <pc:docMk/>
            <pc:sldMk cId="0" sldId="278"/>
            <ac:spMk id="3" creationId="{00000000-0000-0000-0000-000000000000}"/>
          </ac:spMkLst>
        </pc:spChg>
        <pc:spChg chg="del">
          <ac:chgData name="Νίκος Μπέλεσης" userId="ee80357a78371452" providerId="LiveId" clId="{8EEEDD07-13F8-43AF-8F16-870122E49359}" dt="2025-11-20T10:50:11.699" v="677" actId="26606"/>
          <ac:spMkLst>
            <pc:docMk/>
            <pc:sldMk cId="0" sldId="278"/>
            <ac:spMk id="9" creationId="{5C8908E2-EE49-44D2-9428-A28D2312A8D5}"/>
          </ac:spMkLst>
        </pc:spChg>
        <pc:spChg chg="del">
          <ac:chgData name="Νίκος Μπέλεσης" userId="ee80357a78371452" providerId="LiveId" clId="{8EEEDD07-13F8-43AF-8F16-870122E49359}" dt="2025-11-20T10:50:11.699" v="677" actId="26606"/>
          <ac:spMkLst>
            <pc:docMk/>
            <pc:sldMk cId="0" sldId="278"/>
            <ac:spMk id="15" creationId="{7449A6C7-D15F-4AA5-BFA5-71A404B47016}"/>
          </ac:spMkLst>
        </pc:spChg>
        <pc:spChg chg="del">
          <ac:chgData name="Νίκος Μπέλεσης" userId="ee80357a78371452" providerId="LiveId" clId="{8EEEDD07-13F8-43AF-8F16-870122E49359}" dt="2025-11-20T10:50:11.699" v="677" actId="26606"/>
          <ac:spMkLst>
            <pc:docMk/>
            <pc:sldMk cId="0" sldId="278"/>
            <ac:spMk id="17" creationId="{ED888B23-07FA-482A-96DF-47E31AF1A603}"/>
          </ac:spMkLst>
        </pc:spChg>
        <pc:spChg chg="add">
          <ac:chgData name="Νίκος Μπέλεσης" userId="ee80357a78371452" providerId="LiveId" clId="{8EEEDD07-13F8-43AF-8F16-870122E49359}" dt="2025-11-20T10:50:11.699" v="677" actId="26606"/>
          <ac:spMkLst>
            <pc:docMk/>
            <pc:sldMk cId="0" sldId="278"/>
            <ac:spMk id="22" creationId="{9DBC8166-481C-4473-95F5-9A5B9073B7F1}"/>
          </ac:spMkLst>
        </pc:spChg>
        <pc:spChg chg="add">
          <ac:chgData name="Νίκος Μπέλεσης" userId="ee80357a78371452" providerId="LiveId" clId="{8EEEDD07-13F8-43AF-8F16-870122E49359}" dt="2025-11-20T10:50:11.699" v="677" actId="26606"/>
          <ac:spMkLst>
            <pc:docMk/>
            <pc:sldMk cId="0" sldId="278"/>
            <ac:spMk id="24" creationId="{A5A5CE6E-90AF-4D43-A014-1F9EC83EB93D}"/>
          </ac:spMkLst>
        </pc:spChg>
        <pc:grpChg chg="del">
          <ac:chgData name="Νίκος Μπέλεσης" userId="ee80357a78371452" providerId="LiveId" clId="{8EEEDD07-13F8-43AF-8F16-870122E49359}" dt="2025-11-20T10:50:11.699" v="677" actId="26606"/>
          <ac:grpSpMkLst>
            <pc:docMk/>
            <pc:sldMk cId="0" sldId="278"/>
            <ac:grpSpMk id="11" creationId="{05314994-6337-4875-8CF5-652CAFE8342C}"/>
          </ac:grpSpMkLst>
        </pc:grpChg>
        <pc:graphicFrameChg chg="mod modGraphic">
          <ac:chgData name="Νίκος Μπέλεσης" userId="ee80357a78371452" providerId="LiveId" clId="{8EEEDD07-13F8-43AF-8F16-870122E49359}" dt="2025-11-20T10:50:11.699" v="677" actId="26606"/>
          <ac:graphicFrameMkLst>
            <pc:docMk/>
            <pc:sldMk cId="0" sldId="278"/>
            <ac:graphicFrameMk id="5" creationId="{D623A5AF-0171-5A42-61D3-06D75DA266DE}"/>
          </ac:graphicFrameMkLst>
        </pc:graphicFrameChg>
      </pc:sldChg>
      <pc:sldChg chg="addSp delSp modSp add mod">
        <pc:chgData name="Νίκος Μπέλεσης" userId="ee80357a78371452" providerId="LiveId" clId="{8EEEDD07-13F8-43AF-8F16-870122E49359}" dt="2025-11-20T10:53:58.994" v="701" actId="403"/>
        <pc:sldMkLst>
          <pc:docMk/>
          <pc:sldMk cId="0" sldId="279"/>
        </pc:sldMkLst>
        <pc:spChg chg="mod">
          <ac:chgData name="Νίκος Μπέλεσης" userId="ee80357a78371452" providerId="LiveId" clId="{8EEEDD07-13F8-43AF-8F16-870122E49359}" dt="2025-11-20T10:53:58.994" v="701" actId="403"/>
          <ac:spMkLst>
            <pc:docMk/>
            <pc:sldMk cId="0" sldId="279"/>
            <ac:spMk id="2" creationId="{00000000-0000-0000-0000-000000000000}"/>
          </ac:spMkLst>
        </pc:spChg>
        <pc:spChg chg="del">
          <ac:chgData name="Νίκος Μπέλεσης" userId="ee80357a78371452" providerId="LiveId" clId="{8EEEDD07-13F8-43AF-8F16-870122E49359}" dt="2025-11-20T10:50:23.432" v="678" actId="26606"/>
          <ac:spMkLst>
            <pc:docMk/>
            <pc:sldMk cId="0" sldId="279"/>
            <ac:spMk id="9" creationId="{5C8908E2-EE49-44D2-9428-A28D2312A8D5}"/>
          </ac:spMkLst>
        </pc:spChg>
        <pc:spChg chg="del">
          <ac:chgData name="Νίκος Μπέλεσης" userId="ee80357a78371452" providerId="LiveId" clId="{8EEEDD07-13F8-43AF-8F16-870122E49359}" dt="2025-11-20T10:50:23.432" v="678" actId="26606"/>
          <ac:spMkLst>
            <pc:docMk/>
            <pc:sldMk cId="0" sldId="279"/>
            <ac:spMk id="15" creationId="{7449A6C7-D15F-4AA5-BFA5-71A404B47016}"/>
          </ac:spMkLst>
        </pc:spChg>
        <pc:spChg chg="del">
          <ac:chgData name="Νίκος Μπέλεσης" userId="ee80357a78371452" providerId="LiveId" clId="{8EEEDD07-13F8-43AF-8F16-870122E49359}" dt="2025-11-20T10:50:23.432" v="678" actId="26606"/>
          <ac:spMkLst>
            <pc:docMk/>
            <pc:sldMk cId="0" sldId="279"/>
            <ac:spMk id="17" creationId="{ED888B23-07FA-482A-96DF-47E31AF1A603}"/>
          </ac:spMkLst>
        </pc:spChg>
        <pc:spChg chg="add">
          <ac:chgData name="Νίκος Μπέλεσης" userId="ee80357a78371452" providerId="LiveId" clId="{8EEEDD07-13F8-43AF-8F16-870122E49359}" dt="2025-11-20T10:50:23.432" v="678" actId="26606"/>
          <ac:spMkLst>
            <pc:docMk/>
            <pc:sldMk cId="0" sldId="279"/>
            <ac:spMk id="23" creationId="{B50AB553-2A96-4A92-96F2-93548E096954}"/>
          </ac:spMkLst>
        </pc:spChg>
        <pc:grpChg chg="del">
          <ac:chgData name="Νίκος Μπέλεσης" userId="ee80357a78371452" providerId="LiveId" clId="{8EEEDD07-13F8-43AF-8F16-870122E49359}" dt="2025-11-20T10:50:23.432" v="678" actId="26606"/>
          <ac:grpSpMkLst>
            <pc:docMk/>
            <pc:sldMk cId="0" sldId="279"/>
            <ac:grpSpMk id="11" creationId="{05314994-6337-4875-8CF5-652CAFE8342C}"/>
          </ac:grpSpMkLst>
        </pc:grpChg>
        <pc:graphicFrameChg chg="mod modGraphic">
          <ac:chgData name="Νίκος Μπέλεσης" userId="ee80357a78371452" providerId="LiveId" clId="{8EEEDD07-13F8-43AF-8F16-870122E49359}" dt="2025-11-20T10:50:23.432" v="678" actId="26606"/>
          <ac:graphicFrameMkLst>
            <pc:docMk/>
            <pc:sldMk cId="0" sldId="279"/>
            <ac:graphicFrameMk id="5" creationId="{D37B5EAA-82ED-96AD-6530-409BAAF0FD33}"/>
          </ac:graphicFrameMkLst>
        </pc:graphicFrameChg>
        <pc:picChg chg="add">
          <ac:chgData name="Νίκος Μπέλεσης" userId="ee80357a78371452" providerId="LiveId" clId="{8EEEDD07-13F8-43AF-8F16-870122E49359}" dt="2025-11-20T10:50:23.432" v="678" actId="26606"/>
          <ac:picMkLst>
            <pc:docMk/>
            <pc:sldMk cId="0" sldId="279"/>
            <ac:picMk id="19" creationId="{EA96DD76-A46B-4032-3FF8-01FA64A70066}"/>
          </ac:picMkLst>
        </pc:picChg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0" sldId="280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0" sldId="281"/>
        </pc:sldMkLst>
      </pc:sldChg>
      <pc:sldChg chg="addSp delSp modSp mod">
        <pc:chgData name="Νίκος Μπέλεσης" userId="ee80357a78371452" providerId="LiveId" clId="{8EEEDD07-13F8-43AF-8F16-870122E49359}" dt="2025-11-20T10:51:44.054" v="682" actId="403"/>
        <pc:sldMkLst>
          <pc:docMk/>
          <pc:sldMk cId="0" sldId="282"/>
        </pc:sldMkLst>
        <pc:spChg chg="mod">
          <ac:chgData name="Νίκος Μπέλεσης" userId="ee80357a78371452" providerId="LiveId" clId="{8EEEDD07-13F8-43AF-8F16-870122E49359}" dt="2025-11-20T08:39:02.037" v="370" actId="27636"/>
          <ac:spMkLst>
            <pc:docMk/>
            <pc:sldMk cId="0" sldId="282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08:25:31.561" v="109" actId="20577"/>
          <ac:spMkLst>
            <pc:docMk/>
            <pc:sldMk cId="0" sldId="282"/>
            <ac:spMk id="4" creationId="{00000000-0000-0000-0000-000000000000}"/>
          </ac:spMkLst>
        </pc:spChg>
        <pc:spChg chg="add del mod">
          <ac:chgData name="Νίκος Μπέλεσης" userId="ee80357a78371452" providerId="LiveId" clId="{8EEEDD07-13F8-43AF-8F16-870122E49359}" dt="2025-11-20T08:28:53.097" v="173"/>
          <ac:spMkLst>
            <pc:docMk/>
            <pc:sldMk cId="0" sldId="282"/>
            <ac:spMk id="5" creationId="{B15C63F2-CE33-E7F9-05D1-794463B39985}"/>
          </ac:spMkLst>
        </pc:spChg>
        <pc:graphicFrameChg chg="modGraphic">
          <ac:chgData name="Νίκος Μπέλεσης" userId="ee80357a78371452" providerId="LiveId" clId="{8EEEDD07-13F8-43AF-8F16-870122E49359}" dt="2025-11-20T10:51:44.054" v="682" actId="403"/>
          <ac:graphicFrameMkLst>
            <pc:docMk/>
            <pc:sldMk cId="0" sldId="282"/>
            <ac:graphicFrameMk id="6" creationId="{4F900ECB-1C5C-8781-A254-69D21794D410}"/>
          </ac:graphicFrameMkLst>
        </pc:graphicFrameChg>
      </pc:sldChg>
      <pc:sldChg chg="modSp add mod">
        <pc:chgData name="Νίκος Μπέλεσης" userId="ee80357a78371452" providerId="LiveId" clId="{8EEEDD07-13F8-43AF-8F16-870122E49359}" dt="2025-11-20T08:37:54.763" v="354" actId="27636"/>
        <pc:sldMkLst>
          <pc:docMk/>
          <pc:sldMk cId="0" sldId="283"/>
        </pc:sldMkLst>
        <pc:spChg chg="mod">
          <ac:chgData name="Νίκος Μπέλεσης" userId="ee80357a78371452" providerId="LiveId" clId="{8EEEDD07-13F8-43AF-8F16-870122E49359}" dt="2025-11-20T08:37:54.758" v="353" actId="27636"/>
          <ac:spMkLst>
            <pc:docMk/>
            <pc:sldMk cId="0" sldId="283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08:37:54.763" v="354" actId="27636"/>
          <ac:spMkLst>
            <pc:docMk/>
            <pc:sldMk cId="0" sldId="283"/>
            <ac:spMk id="3" creationId="{00000000-0000-0000-0000-000000000000}"/>
          </ac:spMkLst>
        </pc:spChg>
      </pc:sldChg>
      <pc:sldChg chg="addSp modSp del mod">
        <pc:chgData name="Νίκος Μπέλεσης" userId="ee80357a78371452" providerId="LiveId" clId="{8EEEDD07-13F8-43AF-8F16-870122E49359}" dt="2025-11-20T08:39:10.865" v="371" actId="47"/>
        <pc:sldMkLst>
          <pc:docMk/>
          <pc:sldMk cId="0" sldId="284"/>
        </pc:sldMkLst>
        <pc:spChg chg="mod">
          <ac:chgData name="Νίκος Μπέλεσης" userId="ee80357a78371452" providerId="LiveId" clId="{8EEEDD07-13F8-43AF-8F16-870122E49359}" dt="2025-11-20T08:31:28.571" v="233" actId="20577"/>
          <ac:spMkLst>
            <pc:docMk/>
            <pc:sldMk cId="0" sldId="284"/>
            <ac:spMk id="2" creationId="{00000000-0000-0000-0000-000000000000}"/>
          </ac:spMkLst>
        </pc:spChg>
        <pc:spChg chg="add">
          <ac:chgData name="Νίκος Μπέλεσης" userId="ee80357a78371452" providerId="LiveId" clId="{8EEEDD07-13F8-43AF-8F16-870122E49359}" dt="2025-11-20T08:27:21.897" v="157"/>
          <ac:spMkLst>
            <pc:docMk/>
            <pc:sldMk cId="0" sldId="284"/>
            <ac:spMk id="5" creationId="{2EBCFA79-DF79-F804-3C71-5BF9B2AE8C9D}"/>
          </ac:spMkLst>
        </pc:spChg>
        <pc:spChg chg="add mod">
          <ac:chgData name="Νίκος Μπέλεσης" userId="ee80357a78371452" providerId="LiveId" clId="{8EEEDD07-13F8-43AF-8F16-870122E49359}" dt="2025-11-20T08:27:38.067" v="160"/>
          <ac:spMkLst>
            <pc:docMk/>
            <pc:sldMk cId="0" sldId="284"/>
            <ac:spMk id="6" creationId="{8902F52A-A6DC-FBC0-D670-A7669DE9A9EF}"/>
          </ac:spMkLst>
        </pc:spChg>
        <pc:spChg chg="add mod">
          <ac:chgData name="Νίκος Μπέλεσης" userId="ee80357a78371452" providerId="LiveId" clId="{8EEEDD07-13F8-43AF-8F16-870122E49359}" dt="2025-11-20T08:29:35.810" v="212" actId="6549"/>
          <ac:spMkLst>
            <pc:docMk/>
            <pc:sldMk cId="0" sldId="284"/>
            <ac:spMk id="7" creationId="{3CB45D62-E751-A4B7-9EC1-E5D67DFEFA6E}"/>
          </ac:spMkLst>
        </pc:spChg>
      </pc:sldChg>
      <pc:sldChg chg="modSp mod">
        <pc:chgData name="Νίκος Μπέλεσης" userId="ee80357a78371452" providerId="LiveId" clId="{8EEEDD07-13F8-43AF-8F16-870122E49359}" dt="2025-11-20T08:33:56.555" v="294" actId="21"/>
        <pc:sldMkLst>
          <pc:docMk/>
          <pc:sldMk cId="0" sldId="285"/>
        </pc:sldMkLst>
        <pc:spChg chg="mod">
          <ac:chgData name="Νίκος Μπέλεσης" userId="ee80357a78371452" providerId="LiveId" clId="{8EEEDD07-13F8-43AF-8F16-870122E49359}" dt="2025-11-20T08:33:56.555" v="294" actId="21"/>
          <ac:spMkLst>
            <pc:docMk/>
            <pc:sldMk cId="0" sldId="285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08:33:50.369" v="293" actId="27636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Νίκος Μπέλεσης" userId="ee80357a78371452" providerId="LiveId" clId="{8EEEDD07-13F8-43AF-8F16-870122E49359}" dt="2025-11-20T10:52:51.319" v="698" actId="122"/>
        <pc:sldMkLst>
          <pc:docMk/>
          <pc:sldMk cId="0" sldId="286"/>
        </pc:sldMkLst>
        <pc:spChg chg="mod">
          <ac:chgData name="Νίκος Μπέλεσης" userId="ee80357a78371452" providerId="LiveId" clId="{8EEEDD07-13F8-43AF-8F16-870122E49359}" dt="2025-11-20T08:34:48.923" v="344" actId="27636"/>
          <ac:spMkLst>
            <pc:docMk/>
            <pc:sldMk cId="0" sldId="286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10:52:51.319" v="698" actId="122"/>
          <ac:spMkLst>
            <pc:docMk/>
            <pc:sldMk cId="0" sldId="286"/>
            <ac:spMk id="3" creationId="{00000000-0000-0000-0000-000000000000}"/>
          </ac:spMkLst>
        </pc:spChg>
      </pc:sldChg>
      <pc:sldChg chg="modSp add del mod">
        <pc:chgData name="Νίκος Μπέλεσης" userId="ee80357a78371452" providerId="LiveId" clId="{8EEEDD07-13F8-43AF-8F16-870122E49359}" dt="2025-11-20T08:37:54.777" v="357" actId="27636"/>
        <pc:sldMkLst>
          <pc:docMk/>
          <pc:sldMk cId="0" sldId="287"/>
        </pc:sldMkLst>
        <pc:spChg chg="mod">
          <ac:chgData name="Νίκος Μπέλεσης" userId="ee80357a78371452" providerId="LiveId" clId="{8EEEDD07-13F8-43AF-8F16-870122E49359}" dt="2025-11-20T08:37:54.777" v="357" actId="27636"/>
          <ac:spMkLst>
            <pc:docMk/>
            <pc:sldMk cId="0" sldId="287"/>
            <ac:spMk id="2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52:05.858" v="690" actId="27636"/>
        <pc:sldMkLst>
          <pc:docMk/>
          <pc:sldMk cId="2825341212" sldId="288"/>
        </pc:sldMkLst>
        <pc:spChg chg="mod">
          <ac:chgData name="Νίκος Μπέλεσης" userId="ee80357a78371452" providerId="LiveId" clId="{8EEEDD07-13F8-43AF-8F16-870122E49359}" dt="2025-11-20T10:52:05.858" v="690" actId="27636"/>
          <ac:spMkLst>
            <pc:docMk/>
            <pc:sldMk cId="2825341212" sldId="288"/>
            <ac:spMk id="2" creationId="{4CFAC9B2-5071-085F-B7D5-2831F2C024F5}"/>
          </ac:spMkLst>
        </pc:spChg>
      </pc:sldChg>
      <pc:sldChg chg="modSp add mod">
        <pc:chgData name="Νίκος Μπέλεσης" userId="ee80357a78371452" providerId="LiveId" clId="{8EEEDD07-13F8-43AF-8F16-870122E49359}" dt="2025-11-20T08:34:01.156" v="297"/>
        <pc:sldMkLst>
          <pc:docMk/>
          <pc:sldMk cId="4178036631" sldId="289"/>
        </pc:sldMkLst>
        <pc:spChg chg="mod">
          <ac:chgData name="Νίκος Μπέλεσης" userId="ee80357a78371452" providerId="LiveId" clId="{8EEEDD07-13F8-43AF-8F16-870122E49359}" dt="2025-11-20T08:34:01.156" v="297"/>
          <ac:spMkLst>
            <pc:docMk/>
            <pc:sldMk cId="4178036631" sldId="289"/>
            <ac:spMk id="2" creationId="{A27579DF-2FA6-35D8-02C2-A970A2185FCA}"/>
          </ac:spMkLst>
        </pc:spChg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863127946" sldId="290"/>
        </pc:sldMkLst>
      </pc:sldChg>
      <pc:sldChg chg="modSp add mod">
        <pc:chgData name="Νίκος Μπέλεσης" userId="ee80357a78371452" providerId="LiveId" clId="{8EEEDD07-13F8-43AF-8F16-870122E49359}" dt="2025-11-20T08:37:54.794" v="358" actId="27636"/>
        <pc:sldMkLst>
          <pc:docMk/>
          <pc:sldMk cId="1327955992" sldId="291"/>
        </pc:sldMkLst>
        <pc:spChg chg="mod">
          <ac:chgData name="Νίκος Μπέλεσης" userId="ee80357a78371452" providerId="LiveId" clId="{8EEEDD07-13F8-43AF-8F16-870122E49359}" dt="2025-11-20T08:37:54.794" v="358" actId="27636"/>
          <ac:spMkLst>
            <pc:docMk/>
            <pc:sldMk cId="1327955992" sldId="291"/>
            <ac:spMk id="3" creationId="{00000000-0000-0000-0000-000000000000}"/>
          </ac:spMkLst>
        </pc:spChg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3945933028" sldId="292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3735744660" sldId="293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2806788190" sldId="294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241488757" sldId="295"/>
        </pc:sldMkLst>
      </pc:sldChg>
      <pc:sldChg chg="modSp add mod">
        <pc:chgData name="Νίκος Μπέλεσης" userId="ee80357a78371452" providerId="LiveId" clId="{8EEEDD07-13F8-43AF-8F16-870122E49359}" dt="2025-11-20T10:49:01.429" v="661" actId="27636"/>
        <pc:sldMkLst>
          <pc:docMk/>
          <pc:sldMk cId="1678658067" sldId="297"/>
        </pc:sldMkLst>
        <pc:spChg chg="mod">
          <ac:chgData name="Νίκος Μπέλεσης" userId="ee80357a78371452" providerId="LiveId" clId="{8EEEDD07-13F8-43AF-8F16-870122E49359}" dt="2025-11-20T10:49:01.429" v="661" actId="27636"/>
          <ac:spMkLst>
            <pc:docMk/>
            <pc:sldMk cId="1678658067" sldId="297"/>
            <ac:spMk id="2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49:07.247" v="663" actId="403"/>
        <pc:sldMkLst>
          <pc:docMk/>
          <pc:sldMk cId="2797939548" sldId="298"/>
        </pc:sldMkLst>
        <pc:spChg chg="mod">
          <ac:chgData name="Νίκος Μπέλεσης" userId="ee80357a78371452" providerId="LiveId" clId="{8EEEDD07-13F8-43AF-8F16-870122E49359}" dt="2025-11-20T10:49:07.247" v="663" actId="403"/>
          <ac:spMkLst>
            <pc:docMk/>
            <pc:sldMk cId="2797939548" sldId="298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32:01.429" v="546" actId="27636"/>
        <pc:sldMkLst>
          <pc:docMk/>
          <pc:sldMk cId="1787360799" sldId="299"/>
        </pc:sldMkLst>
        <pc:spChg chg="mod">
          <ac:chgData name="Νίκος Μπέλεσης" userId="ee80357a78371452" providerId="LiveId" clId="{8EEEDD07-13F8-43AF-8F16-870122E49359}" dt="2025-11-20T10:32:01.429" v="546" actId="27636"/>
          <ac:spMkLst>
            <pc:docMk/>
            <pc:sldMk cId="1787360799" sldId="299"/>
            <ac:spMk id="2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10:49:18.427" v="666" actId="403"/>
        <pc:sldMkLst>
          <pc:docMk/>
          <pc:sldMk cId="1200305422" sldId="300"/>
        </pc:sldMkLst>
        <pc:spChg chg="mod">
          <ac:chgData name="Νίκος Μπέλεσης" userId="ee80357a78371452" providerId="LiveId" clId="{8EEEDD07-13F8-43AF-8F16-870122E49359}" dt="2025-11-20T10:49:18.427" v="666" actId="403"/>
          <ac:spMkLst>
            <pc:docMk/>
            <pc:sldMk cId="1200305422" sldId="300"/>
            <ac:spMk id="2" creationId="{00000000-0000-0000-0000-000000000000}"/>
          </ac:spMkLst>
        </pc:spChg>
        <pc:spChg chg="mod">
          <ac:chgData name="Νίκος Μπέλεσης" userId="ee80357a78371452" providerId="LiveId" clId="{8EEEDD07-13F8-43AF-8F16-870122E49359}" dt="2025-11-20T10:31:25.011" v="536" actId="20577"/>
          <ac:spMkLst>
            <pc:docMk/>
            <pc:sldMk cId="1200305422" sldId="300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08:37:54.741" v="351" actId="27636"/>
        <pc:sldMkLst>
          <pc:docMk/>
          <pc:sldMk cId="0" sldId="301"/>
        </pc:sldMkLst>
        <pc:spChg chg="mod">
          <ac:chgData name="Νίκος Μπέλεσης" userId="ee80357a78371452" providerId="LiveId" clId="{8EEEDD07-13F8-43AF-8F16-870122E49359}" dt="2025-11-20T08:37:54.741" v="351" actId="27636"/>
          <ac:spMkLst>
            <pc:docMk/>
            <pc:sldMk cId="0" sldId="301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08:37:54.751" v="352" actId="27636"/>
        <pc:sldMkLst>
          <pc:docMk/>
          <pc:sldMk cId="0" sldId="302"/>
        </pc:sldMkLst>
        <pc:spChg chg="mod">
          <ac:chgData name="Νίκος Μπέλεσης" userId="ee80357a78371452" providerId="LiveId" clId="{8EEEDD07-13F8-43AF-8F16-870122E49359}" dt="2025-11-20T08:37:54.751" v="352" actId="27636"/>
          <ac:spMkLst>
            <pc:docMk/>
            <pc:sldMk cId="0" sldId="302"/>
            <ac:spMk id="3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08:37:54.767" v="355" actId="27636"/>
        <pc:sldMkLst>
          <pc:docMk/>
          <pc:sldMk cId="0" sldId="303"/>
        </pc:sldMkLst>
        <pc:spChg chg="mod">
          <ac:chgData name="Νίκος Μπέλεσης" userId="ee80357a78371452" providerId="LiveId" clId="{8EEEDD07-13F8-43AF-8F16-870122E49359}" dt="2025-11-20T08:37:54.767" v="355" actId="27636"/>
          <ac:spMkLst>
            <pc:docMk/>
            <pc:sldMk cId="0" sldId="303"/>
            <ac:spMk id="2" creationId="{00000000-0000-0000-0000-000000000000}"/>
          </ac:spMkLst>
        </pc:spChg>
      </pc:sldChg>
      <pc:sldChg chg="modSp add mod">
        <pc:chgData name="Νίκος Μπέλεσης" userId="ee80357a78371452" providerId="LiveId" clId="{8EEEDD07-13F8-43AF-8F16-870122E49359}" dt="2025-11-20T08:37:54.773" v="356" actId="27636"/>
        <pc:sldMkLst>
          <pc:docMk/>
          <pc:sldMk cId="0" sldId="304"/>
        </pc:sldMkLst>
        <pc:spChg chg="mod">
          <ac:chgData name="Νίκος Μπέλεσης" userId="ee80357a78371452" providerId="LiveId" clId="{8EEEDD07-13F8-43AF-8F16-870122E49359}" dt="2025-11-20T08:37:54.773" v="356" actId="27636"/>
          <ac:spMkLst>
            <pc:docMk/>
            <pc:sldMk cId="0" sldId="304"/>
            <ac:spMk id="2" creationId="{00000000-0000-0000-0000-000000000000}"/>
          </ac:spMkLst>
        </pc:spChg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0" sldId="305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3145977762" sldId="306"/>
        </pc:sldMkLst>
      </pc:sldChg>
      <pc:sldChg chg="add">
        <pc:chgData name="Νίκος Μπέλεσης" userId="ee80357a78371452" providerId="LiveId" clId="{8EEEDD07-13F8-43AF-8F16-870122E49359}" dt="2025-11-20T08:37:54.574" v="348"/>
        <pc:sldMkLst>
          <pc:docMk/>
          <pc:sldMk cId="1386789583" sldId="3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E48B9-63E7-4EB1-82E7-82823914C73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34C82E-D05F-4FC2-995D-5CBB8CB505EA}">
      <dgm:prSet/>
      <dgm:spPr/>
      <dgm:t>
        <a:bodyPr/>
        <a:lstStyle/>
        <a:p>
          <a:r>
            <a:rPr lang="el-GR"/>
            <a:t>Πολλοί άνθρωποι και εταιρείες πρέπει να γνωρίζουν την οικονομική κατάσταση της εταιρείας.</a:t>
          </a:r>
          <a:endParaRPr lang="en-US"/>
        </a:p>
      </dgm:t>
    </dgm:pt>
    <dgm:pt modelId="{C4AAEA6E-F7B5-4CE7-8A16-A50708AD7BD7}" type="parTrans" cxnId="{39CD4F65-FFDA-48E6-BA77-B3956A833824}">
      <dgm:prSet/>
      <dgm:spPr/>
      <dgm:t>
        <a:bodyPr/>
        <a:lstStyle/>
        <a:p>
          <a:endParaRPr lang="en-US"/>
        </a:p>
      </dgm:t>
    </dgm:pt>
    <dgm:pt modelId="{42AF3729-B5F1-4B14-88B1-8D7FF5F5DBB6}" type="sibTrans" cxnId="{39CD4F65-FFDA-48E6-BA77-B3956A833824}">
      <dgm:prSet/>
      <dgm:spPr/>
      <dgm:t>
        <a:bodyPr/>
        <a:lstStyle/>
        <a:p>
          <a:endParaRPr lang="en-US"/>
        </a:p>
      </dgm:t>
    </dgm:pt>
    <dgm:pt modelId="{6F68B965-EC05-4ADC-854B-C3AFD33D3BA6}">
      <dgm:prSet/>
      <dgm:spPr/>
      <dgm:t>
        <a:bodyPr/>
        <a:lstStyle/>
        <a:p>
          <a:r>
            <a:rPr lang="el-GR"/>
            <a:t>Οι οικονομικές καταστάσεις παρουσιάζουν την οικονομική κατάσταση μιας εταιρείας και το πόσο πλούτο (κέρδη) έχει παράγει.</a:t>
          </a:r>
          <a:endParaRPr lang="en-US"/>
        </a:p>
      </dgm:t>
    </dgm:pt>
    <dgm:pt modelId="{035C4974-4B31-4EA7-9EB5-1CE8EFD2EF78}" type="parTrans" cxnId="{550B0544-2C18-40CB-B4FA-BE14BFFDC84E}">
      <dgm:prSet/>
      <dgm:spPr/>
      <dgm:t>
        <a:bodyPr/>
        <a:lstStyle/>
        <a:p>
          <a:endParaRPr lang="en-US"/>
        </a:p>
      </dgm:t>
    </dgm:pt>
    <dgm:pt modelId="{D2003D14-4BDA-4294-BC91-2352662D3DFA}" type="sibTrans" cxnId="{550B0544-2C18-40CB-B4FA-BE14BFFDC84E}">
      <dgm:prSet/>
      <dgm:spPr/>
      <dgm:t>
        <a:bodyPr/>
        <a:lstStyle/>
        <a:p>
          <a:endParaRPr lang="en-US"/>
        </a:p>
      </dgm:t>
    </dgm:pt>
    <dgm:pt modelId="{1DF062F8-2B4E-4921-93B2-DFFE07032A8E}">
      <dgm:prSet/>
      <dgm:spPr/>
      <dgm:t>
        <a:bodyPr/>
        <a:lstStyle/>
        <a:p>
          <a:r>
            <a:rPr lang="el-GR"/>
            <a:t>Οι παραπάνω άνθρωποι και εταιρείες που διαβάζουν τις οικονομικές καταστάσεις προκειμένου να ενημερωθούν για την οικονομική κατάσταση μιας εταιρείας ονομάζονται «χρήστες οικονομικών καταστάσεων».</a:t>
          </a:r>
          <a:endParaRPr lang="en-US"/>
        </a:p>
      </dgm:t>
    </dgm:pt>
    <dgm:pt modelId="{A079387D-D4A6-41F0-8E2B-3817F160C98B}" type="parTrans" cxnId="{D70D8EFA-2F47-4706-B2F9-6FFFC6735B70}">
      <dgm:prSet/>
      <dgm:spPr/>
      <dgm:t>
        <a:bodyPr/>
        <a:lstStyle/>
        <a:p>
          <a:endParaRPr lang="en-US"/>
        </a:p>
      </dgm:t>
    </dgm:pt>
    <dgm:pt modelId="{78220D05-5422-49B2-8E19-85D85600B0D4}" type="sibTrans" cxnId="{D70D8EFA-2F47-4706-B2F9-6FFFC6735B70}">
      <dgm:prSet/>
      <dgm:spPr/>
      <dgm:t>
        <a:bodyPr/>
        <a:lstStyle/>
        <a:p>
          <a:endParaRPr lang="en-US"/>
        </a:p>
      </dgm:t>
    </dgm:pt>
    <dgm:pt modelId="{A855DD56-5D7E-4EF1-A861-D7D062719E49}" type="pres">
      <dgm:prSet presAssocID="{CAFE48B9-63E7-4EB1-82E7-82823914C736}" presName="linear" presStyleCnt="0">
        <dgm:presLayoutVars>
          <dgm:animLvl val="lvl"/>
          <dgm:resizeHandles val="exact"/>
        </dgm:presLayoutVars>
      </dgm:prSet>
      <dgm:spPr/>
    </dgm:pt>
    <dgm:pt modelId="{789EE707-3E38-444E-889E-0AEE8AA7F5AB}" type="pres">
      <dgm:prSet presAssocID="{D334C82E-D05F-4FC2-995D-5CBB8CB505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FF18D8-CCF5-402B-91E3-01BD77D960E4}" type="pres">
      <dgm:prSet presAssocID="{42AF3729-B5F1-4B14-88B1-8D7FF5F5DBB6}" presName="spacer" presStyleCnt="0"/>
      <dgm:spPr/>
    </dgm:pt>
    <dgm:pt modelId="{B6E83922-6E91-45DE-8B93-675334A308AA}" type="pres">
      <dgm:prSet presAssocID="{6F68B965-EC05-4ADC-854B-C3AFD33D3B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1C9324-A107-4F5F-987D-F5143E2B895B}" type="pres">
      <dgm:prSet presAssocID="{D2003D14-4BDA-4294-BC91-2352662D3DFA}" presName="spacer" presStyleCnt="0"/>
      <dgm:spPr/>
    </dgm:pt>
    <dgm:pt modelId="{A0C64081-5080-4D7C-88D8-965E4093672D}" type="pres">
      <dgm:prSet presAssocID="{1DF062F8-2B4E-4921-93B2-DFFE07032A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0B0544-2C18-40CB-B4FA-BE14BFFDC84E}" srcId="{CAFE48B9-63E7-4EB1-82E7-82823914C736}" destId="{6F68B965-EC05-4ADC-854B-C3AFD33D3BA6}" srcOrd="1" destOrd="0" parTransId="{035C4974-4B31-4EA7-9EB5-1CE8EFD2EF78}" sibTransId="{D2003D14-4BDA-4294-BC91-2352662D3DFA}"/>
    <dgm:cxn modelId="{39CD4F65-FFDA-48E6-BA77-B3956A833824}" srcId="{CAFE48B9-63E7-4EB1-82E7-82823914C736}" destId="{D334C82E-D05F-4FC2-995D-5CBB8CB505EA}" srcOrd="0" destOrd="0" parTransId="{C4AAEA6E-F7B5-4CE7-8A16-A50708AD7BD7}" sibTransId="{42AF3729-B5F1-4B14-88B1-8D7FF5F5DBB6}"/>
    <dgm:cxn modelId="{13DC2BA5-9FE8-4491-9C2C-C7C1D4786C69}" type="presOf" srcId="{CAFE48B9-63E7-4EB1-82E7-82823914C736}" destId="{A855DD56-5D7E-4EF1-A861-D7D062719E49}" srcOrd="0" destOrd="0" presId="urn:microsoft.com/office/officeart/2005/8/layout/vList2"/>
    <dgm:cxn modelId="{CF3C78A9-1B66-4AB9-B57B-DCFB54C42CB5}" type="presOf" srcId="{1DF062F8-2B4E-4921-93B2-DFFE07032A8E}" destId="{A0C64081-5080-4D7C-88D8-965E4093672D}" srcOrd="0" destOrd="0" presId="urn:microsoft.com/office/officeart/2005/8/layout/vList2"/>
    <dgm:cxn modelId="{09F768D6-F6AA-449B-A523-F565ED0CD141}" type="presOf" srcId="{D334C82E-D05F-4FC2-995D-5CBB8CB505EA}" destId="{789EE707-3E38-444E-889E-0AEE8AA7F5AB}" srcOrd="0" destOrd="0" presId="urn:microsoft.com/office/officeart/2005/8/layout/vList2"/>
    <dgm:cxn modelId="{F1EF5BE5-E1C9-49AB-962D-DCB2840F0011}" type="presOf" srcId="{6F68B965-EC05-4ADC-854B-C3AFD33D3BA6}" destId="{B6E83922-6E91-45DE-8B93-675334A308AA}" srcOrd="0" destOrd="0" presId="urn:microsoft.com/office/officeart/2005/8/layout/vList2"/>
    <dgm:cxn modelId="{D70D8EFA-2F47-4706-B2F9-6FFFC6735B70}" srcId="{CAFE48B9-63E7-4EB1-82E7-82823914C736}" destId="{1DF062F8-2B4E-4921-93B2-DFFE07032A8E}" srcOrd="2" destOrd="0" parTransId="{A079387D-D4A6-41F0-8E2B-3817F160C98B}" sibTransId="{78220D05-5422-49B2-8E19-85D85600B0D4}"/>
    <dgm:cxn modelId="{6731BB57-41C4-4F1B-BEC8-52F971C45147}" type="presParOf" srcId="{A855DD56-5D7E-4EF1-A861-D7D062719E49}" destId="{789EE707-3E38-444E-889E-0AEE8AA7F5AB}" srcOrd="0" destOrd="0" presId="urn:microsoft.com/office/officeart/2005/8/layout/vList2"/>
    <dgm:cxn modelId="{A9F3CD64-0B92-4992-A673-593A76593B2E}" type="presParOf" srcId="{A855DD56-5D7E-4EF1-A861-D7D062719E49}" destId="{94FF18D8-CCF5-402B-91E3-01BD77D960E4}" srcOrd="1" destOrd="0" presId="urn:microsoft.com/office/officeart/2005/8/layout/vList2"/>
    <dgm:cxn modelId="{15658061-513B-43A2-BA0F-6DB48816982E}" type="presParOf" srcId="{A855DD56-5D7E-4EF1-A861-D7D062719E49}" destId="{B6E83922-6E91-45DE-8B93-675334A308AA}" srcOrd="2" destOrd="0" presId="urn:microsoft.com/office/officeart/2005/8/layout/vList2"/>
    <dgm:cxn modelId="{21AB457A-DE4D-4792-AA9B-6D32371DC334}" type="presParOf" srcId="{A855DD56-5D7E-4EF1-A861-D7D062719E49}" destId="{E71C9324-A107-4F5F-987D-F5143E2B895B}" srcOrd="3" destOrd="0" presId="urn:microsoft.com/office/officeart/2005/8/layout/vList2"/>
    <dgm:cxn modelId="{08F55C84-13F6-4D5A-8970-A4A2FFDA11B9}" type="presParOf" srcId="{A855DD56-5D7E-4EF1-A861-D7D062719E49}" destId="{A0C64081-5080-4D7C-88D8-965E409367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17CBD3-5B0D-4962-9D65-153D70CA28CB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FC8F7B5-61B4-473A-9B15-964D083DCE38}">
      <dgm:prSet/>
      <dgm:spPr/>
      <dgm:t>
        <a:bodyPr/>
        <a:lstStyle/>
        <a:p>
          <a:r>
            <a:rPr lang="el-GR" dirty="0"/>
            <a:t>Ο πλούτος δεν καθορίζετε με μόνο με το τι περιουσιακά στοιχεία έχει μια επιχείρηση</a:t>
          </a:r>
          <a:endParaRPr lang="en-US" dirty="0"/>
        </a:p>
      </dgm:t>
    </dgm:pt>
    <dgm:pt modelId="{2A4B8769-F47E-4C4C-819C-432C4449B4FB}" type="parTrans" cxnId="{BDA0464E-1B61-426F-8F10-ABA11D6EC95E}">
      <dgm:prSet/>
      <dgm:spPr/>
      <dgm:t>
        <a:bodyPr/>
        <a:lstStyle/>
        <a:p>
          <a:endParaRPr lang="en-US"/>
        </a:p>
      </dgm:t>
    </dgm:pt>
    <dgm:pt modelId="{FB18BA6E-D2A1-4AA2-8BED-57E54B6050E7}" type="sibTrans" cxnId="{BDA0464E-1B61-426F-8F10-ABA11D6EC95E}">
      <dgm:prSet/>
      <dgm:spPr/>
      <dgm:t>
        <a:bodyPr/>
        <a:lstStyle/>
        <a:p>
          <a:endParaRPr lang="en-US"/>
        </a:p>
      </dgm:t>
    </dgm:pt>
    <dgm:pt modelId="{3215AC31-E861-49F5-B045-E752DC474DB0}">
      <dgm:prSet/>
      <dgm:spPr/>
      <dgm:t>
        <a:bodyPr/>
        <a:lstStyle/>
        <a:p>
          <a:r>
            <a:rPr lang="el-GR"/>
            <a:t>Πρέπει να ληφθεί υπόψην και το πως η επιχείρηση απέκτησε αυτά τα στοιχεία</a:t>
          </a:r>
          <a:endParaRPr lang="en-US"/>
        </a:p>
      </dgm:t>
    </dgm:pt>
    <dgm:pt modelId="{A9475272-20A2-4CAA-9246-8ABAC8FA7E9D}" type="parTrans" cxnId="{72F256B0-F8A4-4F08-B5C6-3FE4CB976133}">
      <dgm:prSet/>
      <dgm:spPr/>
      <dgm:t>
        <a:bodyPr/>
        <a:lstStyle/>
        <a:p>
          <a:endParaRPr lang="en-US"/>
        </a:p>
      </dgm:t>
    </dgm:pt>
    <dgm:pt modelId="{00A939E0-55AF-48F6-8395-CBBD404A9B31}" type="sibTrans" cxnId="{72F256B0-F8A4-4F08-B5C6-3FE4CB976133}">
      <dgm:prSet/>
      <dgm:spPr/>
      <dgm:t>
        <a:bodyPr/>
        <a:lstStyle/>
        <a:p>
          <a:endParaRPr lang="en-US"/>
        </a:p>
      </dgm:t>
    </dgm:pt>
    <dgm:pt modelId="{8AE66279-92FC-4853-AFBD-58876D437BC8}">
      <dgm:prSet/>
      <dgm:spPr/>
      <dgm:t>
        <a:bodyPr/>
        <a:lstStyle/>
        <a:p>
          <a:r>
            <a:rPr lang="el-GR"/>
            <a:t>Ο συνδυασμός των δύο πληροφοριών περιγράφει τον πραγματικό πλούτο της επιχείρησης</a:t>
          </a:r>
          <a:endParaRPr lang="en-US"/>
        </a:p>
      </dgm:t>
    </dgm:pt>
    <dgm:pt modelId="{B4FB0600-749A-42EE-891A-5ACE302DED51}" type="parTrans" cxnId="{AB4CC17B-F490-4806-AAA4-60FB59669B6B}">
      <dgm:prSet/>
      <dgm:spPr/>
      <dgm:t>
        <a:bodyPr/>
        <a:lstStyle/>
        <a:p>
          <a:endParaRPr lang="en-US"/>
        </a:p>
      </dgm:t>
    </dgm:pt>
    <dgm:pt modelId="{1FFB6F05-9304-4F87-9B6C-437D1F839C98}" type="sibTrans" cxnId="{AB4CC17B-F490-4806-AAA4-60FB59669B6B}">
      <dgm:prSet/>
      <dgm:spPr/>
      <dgm:t>
        <a:bodyPr/>
        <a:lstStyle/>
        <a:p>
          <a:endParaRPr lang="en-US"/>
        </a:p>
      </dgm:t>
    </dgm:pt>
    <dgm:pt modelId="{54707693-1930-4AA3-AF8A-792FFE024D5B}" type="pres">
      <dgm:prSet presAssocID="{AE17CBD3-5B0D-4962-9D65-153D70CA28CB}" presName="cycle" presStyleCnt="0">
        <dgm:presLayoutVars>
          <dgm:dir/>
          <dgm:resizeHandles val="exact"/>
        </dgm:presLayoutVars>
      </dgm:prSet>
      <dgm:spPr/>
    </dgm:pt>
    <dgm:pt modelId="{EC074D0C-80F3-4B30-9F9B-DF7705CCD8BE}" type="pres">
      <dgm:prSet presAssocID="{3FC8F7B5-61B4-473A-9B15-964D083DCE38}" presName="node" presStyleLbl="node1" presStyleIdx="0" presStyleCnt="3">
        <dgm:presLayoutVars>
          <dgm:bulletEnabled val="1"/>
        </dgm:presLayoutVars>
      </dgm:prSet>
      <dgm:spPr/>
    </dgm:pt>
    <dgm:pt modelId="{A4716B29-3208-4D31-A639-8F8E438D2C53}" type="pres">
      <dgm:prSet presAssocID="{3FC8F7B5-61B4-473A-9B15-964D083DCE38}" presName="spNode" presStyleCnt="0"/>
      <dgm:spPr/>
    </dgm:pt>
    <dgm:pt modelId="{AED8848F-86CF-4937-B8AA-D5806A248C41}" type="pres">
      <dgm:prSet presAssocID="{FB18BA6E-D2A1-4AA2-8BED-57E54B6050E7}" presName="sibTrans" presStyleLbl="sibTrans1D1" presStyleIdx="0" presStyleCnt="3"/>
      <dgm:spPr/>
    </dgm:pt>
    <dgm:pt modelId="{4F8F1A34-B955-4580-AB42-D87AF35E3479}" type="pres">
      <dgm:prSet presAssocID="{3215AC31-E861-49F5-B045-E752DC474DB0}" presName="node" presStyleLbl="node1" presStyleIdx="1" presStyleCnt="3">
        <dgm:presLayoutVars>
          <dgm:bulletEnabled val="1"/>
        </dgm:presLayoutVars>
      </dgm:prSet>
      <dgm:spPr/>
    </dgm:pt>
    <dgm:pt modelId="{0056A212-E39D-4215-BD09-2CB8B2C999AE}" type="pres">
      <dgm:prSet presAssocID="{3215AC31-E861-49F5-B045-E752DC474DB0}" presName="spNode" presStyleCnt="0"/>
      <dgm:spPr/>
    </dgm:pt>
    <dgm:pt modelId="{00D46F37-087C-4209-B7F4-34CC56DFF1FE}" type="pres">
      <dgm:prSet presAssocID="{00A939E0-55AF-48F6-8395-CBBD404A9B31}" presName="sibTrans" presStyleLbl="sibTrans1D1" presStyleIdx="1" presStyleCnt="3"/>
      <dgm:spPr/>
    </dgm:pt>
    <dgm:pt modelId="{8D322AE5-3B42-490D-93A7-0B35C7541272}" type="pres">
      <dgm:prSet presAssocID="{8AE66279-92FC-4853-AFBD-58876D437BC8}" presName="node" presStyleLbl="node1" presStyleIdx="2" presStyleCnt="3">
        <dgm:presLayoutVars>
          <dgm:bulletEnabled val="1"/>
        </dgm:presLayoutVars>
      </dgm:prSet>
      <dgm:spPr/>
    </dgm:pt>
    <dgm:pt modelId="{4D9EA095-1658-4BA6-860B-D20E6C8CA7FB}" type="pres">
      <dgm:prSet presAssocID="{8AE66279-92FC-4853-AFBD-58876D437BC8}" presName="spNode" presStyleCnt="0"/>
      <dgm:spPr/>
    </dgm:pt>
    <dgm:pt modelId="{32D7C929-780C-4865-B570-8E2B67274CF6}" type="pres">
      <dgm:prSet presAssocID="{1FFB6F05-9304-4F87-9B6C-437D1F839C98}" presName="sibTrans" presStyleLbl="sibTrans1D1" presStyleIdx="2" presStyleCnt="3"/>
      <dgm:spPr/>
    </dgm:pt>
  </dgm:ptLst>
  <dgm:cxnLst>
    <dgm:cxn modelId="{09D23722-0924-479C-AD3A-D127093395B0}" type="presOf" srcId="{3215AC31-E861-49F5-B045-E752DC474DB0}" destId="{4F8F1A34-B955-4580-AB42-D87AF35E3479}" srcOrd="0" destOrd="0" presId="urn:microsoft.com/office/officeart/2005/8/layout/cycle5"/>
    <dgm:cxn modelId="{32BC4433-5B6C-45C2-9392-E72A5A91413E}" type="presOf" srcId="{00A939E0-55AF-48F6-8395-CBBD404A9B31}" destId="{00D46F37-087C-4209-B7F4-34CC56DFF1FE}" srcOrd="0" destOrd="0" presId="urn:microsoft.com/office/officeart/2005/8/layout/cycle5"/>
    <dgm:cxn modelId="{BDA0464E-1B61-426F-8F10-ABA11D6EC95E}" srcId="{AE17CBD3-5B0D-4962-9D65-153D70CA28CB}" destId="{3FC8F7B5-61B4-473A-9B15-964D083DCE38}" srcOrd="0" destOrd="0" parTransId="{2A4B8769-F47E-4C4C-819C-432C4449B4FB}" sibTransId="{FB18BA6E-D2A1-4AA2-8BED-57E54B6050E7}"/>
    <dgm:cxn modelId="{AB4CC17B-F490-4806-AAA4-60FB59669B6B}" srcId="{AE17CBD3-5B0D-4962-9D65-153D70CA28CB}" destId="{8AE66279-92FC-4853-AFBD-58876D437BC8}" srcOrd="2" destOrd="0" parTransId="{B4FB0600-749A-42EE-891A-5ACE302DED51}" sibTransId="{1FFB6F05-9304-4F87-9B6C-437D1F839C98}"/>
    <dgm:cxn modelId="{CBBCDBA6-0B2B-4A88-95E3-0F6F4647D92F}" type="presOf" srcId="{3FC8F7B5-61B4-473A-9B15-964D083DCE38}" destId="{EC074D0C-80F3-4B30-9F9B-DF7705CCD8BE}" srcOrd="0" destOrd="0" presId="urn:microsoft.com/office/officeart/2005/8/layout/cycle5"/>
    <dgm:cxn modelId="{72F256B0-F8A4-4F08-B5C6-3FE4CB976133}" srcId="{AE17CBD3-5B0D-4962-9D65-153D70CA28CB}" destId="{3215AC31-E861-49F5-B045-E752DC474DB0}" srcOrd="1" destOrd="0" parTransId="{A9475272-20A2-4CAA-9246-8ABAC8FA7E9D}" sibTransId="{00A939E0-55AF-48F6-8395-CBBD404A9B31}"/>
    <dgm:cxn modelId="{576478BA-27E1-479A-BE87-D9012F928077}" type="presOf" srcId="{FB18BA6E-D2A1-4AA2-8BED-57E54B6050E7}" destId="{AED8848F-86CF-4937-B8AA-D5806A248C41}" srcOrd="0" destOrd="0" presId="urn:microsoft.com/office/officeart/2005/8/layout/cycle5"/>
    <dgm:cxn modelId="{F20164CA-4747-4308-9572-12556A41D3B0}" type="presOf" srcId="{8AE66279-92FC-4853-AFBD-58876D437BC8}" destId="{8D322AE5-3B42-490D-93A7-0B35C7541272}" srcOrd="0" destOrd="0" presId="urn:microsoft.com/office/officeart/2005/8/layout/cycle5"/>
    <dgm:cxn modelId="{762825D8-46B1-427C-97C3-E97294EBB228}" type="presOf" srcId="{AE17CBD3-5B0D-4962-9D65-153D70CA28CB}" destId="{54707693-1930-4AA3-AF8A-792FFE024D5B}" srcOrd="0" destOrd="0" presId="urn:microsoft.com/office/officeart/2005/8/layout/cycle5"/>
    <dgm:cxn modelId="{9D8891ED-3E2A-414E-8076-65754701631B}" type="presOf" srcId="{1FFB6F05-9304-4F87-9B6C-437D1F839C98}" destId="{32D7C929-780C-4865-B570-8E2B67274CF6}" srcOrd="0" destOrd="0" presId="urn:microsoft.com/office/officeart/2005/8/layout/cycle5"/>
    <dgm:cxn modelId="{B6963F84-ABF6-4BA8-B80D-52E4FC877572}" type="presParOf" srcId="{54707693-1930-4AA3-AF8A-792FFE024D5B}" destId="{EC074D0C-80F3-4B30-9F9B-DF7705CCD8BE}" srcOrd="0" destOrd="0" presId="urn:microsoft.com/office/officeart/2005/8/layout/cycle5"/>
    <dgm:cxn modelId="{9F6C5D2A-82A2-41D7-9535-DD91FA94109F}" type="presParOf" srcId="{54707693-1930-4AA3-AF8A-792FFE024D5B}" destId="{A4716B29-3208-4D31-A639-8F8E438D2C53}" srcOrd="1" destOrd="0" presId="urn:microsoft.com/office/officeart/2005/8/layout/cycle5"/>
    <dgm:cxn modelId="{5F2084B3-241B-4787-BD01-0DF42DDA73F7}" type="presParOf" srcId="{54707693-1930-4AA3-AF8A-792FFE024D5B}" destId="{AED8848F-86CF-4937-B8AA-D5806A248C41}" srcOrd="2" destOrd="0" presId="urn:microsoft.com/office/officeart/2005/8/layout/cycle5"/>
    <dgm:cxn modelId="{41BC9E9D-9835-46EC-BDAA-AEBABAEF90C4}" type="presParOf" srcId="{54707693-1930-4AA3-AF8A-792FFE024D5B}" destId="{4F8F1A34-B955-4580-AB42-D87AF35E3479}" srcOrd="3" destOrd="0" presId="urn:microsoft.com/office/officeart/2005/8/layout/cycle5"/>
    <dgm:cxn modelId="{04273992-7F44-4B2F-942E-91DFA4EA3009}" type="presParOf" srcId="{54707693-1930-4AA3-AF8A-792FFE024D5B}" destId="{0056A212-E39D-4215-BD09-2CB8B2C999AE}" srcOrd="4" destOrd="0" presId="urn:microsoft.com/office/officeart/2005/8/layout/cycle5"/>
    <dgm:cxn modelId="{27AF7FBE-A25F-4693-B8B8-8F0AE41336FB}" type="presParOf" srcId="{54707693-1930-4AA3-AF8A-792FFE024D5B}" destId="{00D46F37-087C-4209-B7F4-34CC56DFF1FE}" srcOrd="5" destOrd="0" presId="urn:microsoft.com/office/officeart/2005/8/layout/cycle5"/>
    <dgm:cxn modelId="{ADA247E2-A770-4BC7-990A-DE6F2D3686FB}" type="presParOf" srcId="{54707693-1930-4AA3-AF8A-792FFE024D5B}" destId="{8D322AE5-3B42-490D-93A7-0B35C7541272}" srcOrd="6" destOrd="0" presId="urn:microsoft.com/office/officeart/2005/8/layout/cycle5"/>
    <dgm:cxn modelId="{93D2470A-05AC-4856-BB0E-8B0EA4352E9A}" type="presParOf" srcId="{54707693-1930-4AA3-AF8A-792FFE024D5B}" destId="{4D9EA095-1658-4BA6-860B-D20E6C8CA7FB}" srcOrd="7" destOrd="0" presId="urn:microsoft.com/office/officeart/2005/8/layout/cycle5"/>
    <dgm:cxn modelId="{47FBC617-94E5-4A68-972F-9D9A7A9540A9}" type="presParOf" srcId="{54707693-1930-4AA3-AF8A-792FFE024D5B}" destId="{32D7C929-780C-4865-B570-8E2B67274CF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FA1D79-7E3E-4909-8BBB-6FFE9D2208B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E2BF24-4F41-4D65-9563-C7A5A82000B6}">
      <dgm:prSet/>
      <dgm:spPr/>
      <dgm:t>
        <a:bodyPr/>
        <a:lstStyle/>
        <a:p>
          <a:r>
            <a:rPr lang="el-GR" b="1"/>
            <a:t>Ενεργητικό: </a:t>
          </a:r>
          <a:r>
            <a:rPr lang="el-GR"/>
            <a:t>Τι περιουσιακά στοιχεία έχει η επιχείρηση</a:t>
          </a:r>
          <a:endParaRPr lang="en-US"/>
        </a:p>
      </dgm:t>
    </dgm:pt>
    <dgm:pt modelId="{92D5ADF9-F781-4CFA-B65F-1662A625D876}" type="parTrans" cxnId="{433EBDD2-DB4D-4C85-9D61-7D282471B9CB}">
      <dgm:prSet/>
      <dgm:spPr/>
      <dgm:t>
        <a:bodyPr/>
        <a:lstStyle/>
        <a:p>
          <a:endParaRPr lang="en-US"/>
        </a:p>
      </dgm:t>
    </dgm:pt>
    <dgm:pt modelId="{6A1CF8BA-DF4E-4464-80CC-7BD949ED7914}" type="sibTrans" cxnId="{433EBDD2-DB4D-4C85-9D61-7D282471B9CB}">
      <dgm:prSet/>
      <dgm:spPr/>
      <dgm:t>
        <a:bodyPr/>
        <a:lstStyle/>
        <a:p>
          <a:endParaRPr lang="en-US"/>
        </a:p>
      </dgm:t>
    </dgm:pt>
    <dgm:pt modelId="{072D684C-05C0-4C7A-A3DC-85B6CD282259}">
      <dgm:prSet/>
      <dgm:spPr/>
      <dgm:t>
        <a:bodyPr/>
        <a:lstStyle/>
        <a:p>
          <a:r>
            <a:rPr lang="el-GR" b="1"/>
            <a:t>Παθητικό: </a:t>
          </a:r>
          <a:r>
            <a:rPr lang="el-GR"/>
            <a:t>Πως απέκτησε η επιχείρηση τα στοιχεία αυτά</a:t>
          </a:r>
          <a:endParaRPr lang="en-US"/>
        </a:p>
      </dgm:t>
    </dgm:pt>
    <dgm:pt modelId="{B458D27D-71F8-4124-9F14-230BD242F0D1}" type="parTrans" cxnId="{17B33C62-6C29-4212-A5DD-AA2C09A08233}">
      <dgm:prSet/>
      <dgm:spPr/>
      <dgm:t>
        <a:bodyPr/>
        <a:lstStyle/>
        <a:p>
          <a:endParaRPr lang="en-US"/>
        </a:p>
      </dgm:t>
    </dgm:pt>
    <dgm:pt modelId="{9CEFE99B-C59C-4DDA-A59D-D89D235448BC}" type="sibTrans" cxnId="{17B33C62-6C29-4212-A5DD-AA2C09A08233}">
      <dgm:prSet/>
      <dgm:spPr/>
      <dgm:t>
        <a:bodyPr/>
        <a:lstStyle/>
        <a:p>
          <a:endParaRPr lang="en-US"/>
        </a:p>
      </dgm:t>
    </dgm:pt>
    <dgm:pt modelId="{3661BB4A-3FDD-4F8E-ACB2-503B5A04174D}">
      <dgm:prSet/>
      <dgm:spPr/>
      <dgm:t>
        <a:bodyPr/>
        <a:lstStyle/>
        <a:p>
          <a:r>
            <a:rPr lang="el-GR" b="1"/>
            <a:t>Ενεργητικό = Παθητικό</a:t>
          </a:r>
          <a:endParaRPr lang="en-US"/>
        </a:p>
      </dgm:t>
    </dgm:pt>
    <dgm:pt modelId="{BE942894-B0A3-4E11-BC4B-1A501E75084F}" type="parTrans" cxnId="{221211B6-F6E7-44D0-BA8E-77AE52678652}">
      <dgm:prSet/>
      <dgm:spPr/>
      <dgm:t>
        <a:bodyPr/>
        <a:lstStyle/>
        <a:p>
          <a:endParaRPr lang="en-US"/>
        </a:p>
      </dgm:t>
    </dgm:pt>
    <dgm:pt modelId="{CA66E0C2-061F-4F28-9090-6DF846563635}" type="sibTrans" cxnId="{221211B6-F6E7-44D0-BA8E-77AE52678652}">
      <dgm:prSet/>
      <dgm:spPr/>
      <dgm:t>
        <a:bodyPr/>
        <a:lstStyle/>
        <a:p>
          <a:endParaRPr lang="en-US"/>
        </a:p>
      </dgm:t>
    </dgm:pt>
    <dgm:pt modelId="{B9D1A799-E523-4319-A116-8509C01EDB25}" type="pres">
      <dgm:prSet presAssocID="{41FA1D79-7E3E-4909-8BBB-6FFE9D2208B0}" presName="vert0" presStyleCnt="0">
        <dgm:presLayoutVars>
          <dgm:dir/>
          <dgm:animOne val="branch"/>
          <dgm:animLvl val="lvl"/>
        </dgm:presLayoutVars>
      </dgm:prSet>
      <dgm:spPr/>
    </dgm:pt>
    <dgm:pt modelId="{630D3E55-F031-4B17-8EF8-E8DD423DF014}" type="pres">
      <dgm:prSet presAssocID="{49E2BF24-4F41-4D65-9563-C7A5A82000B6}" presName="thickLine" presStyleLbl="alignNode1" presStyleIdx="0" presStyleCnt="3"/>
      <dgm:spPr/>
    </dgm:pt>
    <dgm:pt modelId="{FDF37420-5FEE-4043-84A1-B039E5BA10BC}" type="pres">
      <dgm:prSet presAssocID="{49E2BF24-4F41-4D65-9563-C7A5A82000B6}" presName="horz1" presStyleCnt="0"/>
      <dgm:spPr/>
    </dgm:pt>
    <dgm:pt modelId="{4067AE74-34CE-49CD-B049-4A526DF9BA9C}" type="pres">
      <dgm:prSet presAssocID="{49E2BF24-4F41-4D65-9563-C7A5A82000B6}" presName="tx1" presStyleLbl="revTx" presStyleIdx="0" presStyleCnt="3"/>
      <dgm:spPr/>
    </dgm:pt>
    <dgm:pt modelId="{8953419D-2A16-483A-A5D4-B29C6038FAAE}" type="pres">
      <dgm:prSet presAssocID="{49E2BF24-4F41-4D65-9563-C7A5A82000B6}" presName="vert1" presStyleCnt="0"/>
      <dgm:spPr/>
    </dgm:pt>
    <dgm:pt modelId="{A225D40D-DB1D-41C0-980E-B9EE08E3EA52}" type="pres">
      <dgm:prSet presAssocID="{072D684C-05C0-4C7A-A3DC-85B6CD282259}" presName="thickLine" presStyleLbl="alignNode1" presStyleIdx="1" presStyleCnt="3"/>
      <dgm:spPr/>
    </dgm:pt>
    <dgm:pt modelId="{EC760C8C-C17D-4AB8-9C45-195DEFD4031A}" type="pres">
      <dgm:prSet presAssocID="{072D684C-05C0-4C7A-A3DC-85B6CD282259}" presName="horz1" presStyleCnt="0"/>
      <dgm:spPr/>
    </dgm:pt>
    <dgm:pt modelId="{6B724C7B-48B0-46AD-AD25-1E068FE368E0}" type="pres">
      <dgm:prSet presAssocID="{072D684C-05C0-4C7A-A3DC-85B6CD282259}" presName="tx1" presStyleLbl="revTx" presStyleIdx="1" presStyleCnt="3"/>
      <dgm:spPr/>
    </dgm:pt>
    <dgm:pt modelId="{31417BEC-075F-4DF4-ADEA-2D276F20460C}" type="pres">
      <dgm:prSet presAssocID="{072D684C-05C0-4C7A-A3DC-85B6CD282259}" presName="vert1" presStyleCnt="0"/>
      <dgm:spPr/>
    </dgm:pt>
    <dgm:pt modelId="{C0924D84-2DD2-4473-8728-61165F57FF9E}" type="pres">
      <dgm:prSet presAssocID="{3661BB4A-3FDD-4F8E-ACB2-503B5A04174D}" presName="thickLine" presStyleLbl="alignNode1" presStyleIdx="2" presStyleCnt="3"/>
      <dgm:spPr/>
    </dgm:pt>
    <dgm:pt modelId="{DDB4C339-5F8D-4E5F-B0E9-294B745290C1}" type="pres">
      <dgm:prSet presAssocID="{3661BB4A-3FDD-4F8E-ACB2-503B5A04174D}" presName="horz1" presStyleCnt="0"/>
      <dgm:spPr/>
    </dgm:pt>
    <dgm:pt modelId="{D95CB948-9E93-4A51-9B43-6E8CB6C2F3E2}" type="pres">
      <dgm:prSet presAssocID="{3661BB4A-3FDD-4F8E-ACB2-503B5A04174D}" presName="tx1" presStyleLbl="revTx" presStyleIdx="2" presStyleCnt="3"/>
      <dgm:spPr/>
    </dgm:pt>
    <dgm:pt modelId="{9497EF81-12F7-4EC5-B896-22644BCED54E}" type="pres">
      <dgm:prSet presAssocID="{3661BB4A-3FDD-4F8E-ACB2-503B5A04174D}" presName="vert1" presStyleCnt="0"/>
      <dgm:spPr/>
    </dgm:pt>
  </dgm:ptLst>
  <dgm:cxnLst>
    <dgm:cxn modelId="{17B33C62-6C29-4212-A5DD-AA2C09A08233}" srcId="{41FA1D79-7E3E-4909-8BBB-6FFE9D2208B0}" destId="{072D684C-05C0-4C7A-A3DC-85B6CD282259}" srcOrd="1" destOrd="0" parTransId="{B458D27D-71F8-4124-9F14-230BD242F0D1}" sibTransId="{9CEFE99B-C59C-4DDA-A59D-D89D235448BC}"/>
    <dgm:cxn modelId="{4FDC7042-3186-4C9E-81A8-9EB545F60E2D}" type="presOf" srcId="{49E2BF24-4F41-4D65-9563-C7A5A82000B6}" destId="{4067AE74-34CE-49CD-B049-4A526DF9BA9C}" srcOrd="0" destOrd="0" presId="urn:microsoft.com/office/officeart/2008/layout/LinedList"/>
    <dgm:cxn modelId="{847E119F-17D0-440F-94BF-62EDFFE034BA}" type="presOf" srcId="{41FA1D79-7E3E-4909-8BBB-6FFE9D2208B0}" destId="{B9D1A799-E523-4319-A116-8509C01EDB25}" srcOrd="0" destOrd="0" presId="urn:microsoft.com/office/officeart/2008/layout/LinedList"/>
    <dgm:cxn modelId="{221211B6-F6E7-44D0-BA8E-77AE52678652}" srcId="{41FA1D79-7E3E-4909-8BBB-6FFE9D2208B0}" destId="{3661BB4A-3FDD-4F8E-ACB2-503B5A04174D}" srcOrd="2" destOrd="0" parTransId="{BE942894-B0A3-4E11-BC4B-1A501E75084F}" sibTransId="{CA66E0C2-061F-4F28-9090-6DF846563635}"/>
    <dgm:cxn modelId="{557BFDC4-EEEE-4BAA-AAA6-9325389A309E}" type="presOf" srcId="{072D684C-05C0-4C7A-A3DC-85B6CD282259}" destId="{6B724C7B-48B0-46AD-AD25-1E068FE368E0}" srcOrd="0" destOrd="0" presId="urn:microsoft.com/office/officeart/2008/layout/LinedList"/>
    <dgm:cxn modelId="{478ED0CE-2C80-437F-92BF-546399462295}" type="presOf" srcId="{3661BB4A-3FDD-4F8E-ACB2-503B5A04174D}" destId="{D95CB948-9E93-4A51-9B43-6E8CB6C2F3E2}" srcOrd="0" destOrd="0" presId="urn:microsoft.com/office/officeart/2008/layout/LinedList"/>
    <dgm:cxn modelId="{433EBDD2-DB4D-4C85-9D61-7D282471B9CB}" srcId="{41FA1D79-7E3E-4909-8BBB-6FFE9D2208B0}" destId="{49E2BF24-4F41-4D65-9563-C7A5A82000B6}" srcOrd="0" destOrd="0" parTransId="{92D5ADF9-F781-4CFA-B65F-1662A625D876}" sibTransId="{6A1CF8BA-DF4E-4464-80CC-7BD949ED7914}"/>
    <dgm:cxn modelId="{F835B8F2-4F37-4B51-90E2-E78A720E0C69}" type="presParOf" srcId="{B9D1A799-E523-4319-A116-8509C01EDB25}" destId="{630D3E55-F031-4B17-8EF8-E8DD423DF014}" srcOrd="0" destOrd="0" presId="urn:microsoft.com/office/officeart/2008/layout/LinedList"/>
    <dgm:cxn modelId="{7AF204D4-51BC-4B63-AD20-06798B494B07}" type="presParOf" srcId="{B9D1A799-E523-4319-A116-8509C01EDB25}" destId="{FDF37420-5FEE-4043-84A1-B039E5BA10BC}" srcOrd="1" destOrd="0" presId="urn:microsoft.com/office/officeart/2008/layout/LinedList"/>
    <dgm:cxn modelId="{BD73E918-9EDB-4F70-AACE-AB2E088203EF}" type="presParOf" srcId="{FDF37420-5FEE-4043-84A1-B039E5BA10BC}" destId="{4067AE74-34CE-49CD-B049-4A526DF9BA9C}" srcOrd="0" destOrd="0" presId="urn:microsoft.com/office/officeart/2008/layout/LinedList"/>
    <dgm:cxn modelId="{DDF23C94-0CA8-455B-B9C4-F819BEE25D50}" type="presParOf" srcId="{FDF37420-5FEE-4043-84A1-B039E5BA10BC}" destId="{8953419D-2A16-483A-A5D4-B29C6038FAAE}" srcOrd="1" destOrd="0" presId="urn:microsoft.com/office/officeart/2008/layout/LinedList"/>
    <dgm:cxn modelId="{234900C4-6865-40B5-9092-2628E87C14FD}" type="presParOf" srcId="{B9D1A799-E523-4319-A116-8509C01EDB25}" destId="{A225D40D-DB1D-41C0-980E-B9EE08E3EA52}" srcOrd="2" destOrd="0" presId="urn:microsoft.com/office/officeart/2008/layout/LinedList"/>
    <dgm:cxn modelId="{8DC8CEFE-1506-42AE-B25C-FFC2C0B4EDF4}" type="presParOf" srcId="{B9D1A799-E523-4319-A116-8509C01EDB25}" destId="{EC760C8C-C17D-4AB8-9C45-195DEFD4031A}" srcOrd="3" destOrd="0" presId="urn:microsoft.com/office/officeart/2008/layout/LinedList"/>
    <dgm:cxn modelId="{6BFDF28D-EABB-4594-A2D5-55306543C913}" type="presParOf" srcId="{EC760C8C-C17D-4AB8-9C45-195DEFD4031A}" destId="{6B724C7B-48B0-46AD-AD25-1E068FE368E0}" srcOrd="0" destOrd="0" presId="urn:microsoft.com/office/officeart/2008/layout/LinedList"/>
    <dgm:cxn modelId="{CEA42138-BA2B-49F2-AAD8-6BAC0E782FB3}" type="presParOf" srcId="{EC760C8C-C17D-4AB8-9C45-195DEFD4031A}" destId="{31417BEC-075F-4DF4-ADEA-2D276F20460C}" srcOrd="1" destOrd="0" presId="urn:microsoft.com/office/officeart/2008/layout/LinedList"/>
    <dgm:cxn modelId="{A549562E-1984-4023-A4DF-44E8C74F6B58}" type="presParOf" srcId="{B9D1A799-E523-4319-A116-8509C01EDB25}" destId="{C0924D84-2DD2-4473-8728-61165F57FF9E}" srcOrd="4" destOrd="0" presId="urn:microsoft.com/office/officeart/2008/layout/LinedList"/>
    <dgm:cxn modelId="{CC75A724-4026-4BCE-88A6-C9C965EEE551}" type="presParOf" srcId="{B9D1A799-E523-4319-A116-8509C01EDB25}" destId="{DDB4C339-5F8D-4E5F-B0E9-294B745290C1}" srcOrd="5" destOrd="0" presId="urn:microsoft.com/office/officeart/2008/layout/LinedList"/>
    <dgm:cxn modelId="{DCFDB95C-B942-4CC0-A6A7-0B4946CCCE47}" type="presParOf" srcId="{DDB4C339-5F8D-4E5F-B0E9-294B745290C1}" destId="{D95CB948-9E93-4A51-9B43-6E8CB6C2F3E2}" srcOrd="0" destOrd="0" presId="urn:microsoft.com/office/officeart/2008/layout/LinedList"/>
    <dgm:cxn modelId="{E293E0E1-5BFB-422F-A5ED-28246AD8478F}" type="presParOf" srcId="{DDB4C339-5F8D-4E5F-B0E9-294B745290C1}" destId="{9497EF81-12F7-4EC5-B896-22644BCED5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96B8CE-8AFF-41A4-BAEC-33872EB51A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E6A8EF-E323-4CF4-B8B7-C8EE832D92CA}">
      <dgm:prSet/>
      <dgm:spPr/>
      <dgm:t>
        <a:bodyPr/>
        <a:lstStyle/>
        <a:p>
          <a:r>
            <a:rPr lang="el-GR" b="1"/>
            <a:t>Πάγιο Ενεργητικό: </a:t>
          </a:r>
          <a:r>
            <a:rPr lang="el-GR"/>
            <a:t>Περιουσιακά στοιχεία με σκοπό να μείνουν στην επιχείρηση για μεγάλο διάστημα. Στοιχεία που χρησιμοποιούνται για την εκτέλεση των δραστηριοτήτων της</a:t>
          </a:r>
          <a:endParaRPr lang="en-US"/>
        </a:p>
      </dgm:t>
    </dgm:pt>
    <dgm:pt modelId="{FE606D8D-5440-4556-843F-F3F98E7E33AC}" type="parTrans" cxnId="{15D5506E-F416-4764-8CD8-808C077C766D}">
      <dgm:prSet/>
      <dgm:spPr/>
      <dgm:t>
        <a:bodyPr/>
        <a:lstStyle/>
        <a:p>
          <a:endParaRPr lang="en-US"/>
        </a:p>
      </dgm:t>
    </dgm:pt>
    <dgm:pt modelId="{EDDD03F6-F3CC-474E-81D5-D1E75585A41D}" type="sibTrans" cxnId="{15D5506E-F416-4764-8CD8-808C077C766D}">
      <dgm:prSet/>
      <dgm:spPr/>
      <dgm:t>
        <a:bodyPr/>
        <a:lstStyle/>
        <a:p>
          <a:endParaRPr lang="en-US"/>
        </a:p>
      </dgm:t>
    </dgm:pt>
    <dgm:pt modelId="{0522D170-F0FB-4ECA-BF52-05334B11209F}">
      <dgm:prSet/>
      <dgm:spPr/>
      <dgm:t>
        <a:bodyPr/>
        <a:lstStyle/>
        <a:p>
          <a:r>
            <a:rPr lang="el-GR" b="1"/>
            <a:t>Κυκλοφορούν Ενεργητικό: </a:t>
          </a:r>
          <a:r>
            <a:rPr lang="el-GR"/>
            <a:t>Περιουσιακά στοιχεία που θα χρησημοποιηθούν στους επόμενους 12 μήνες</a:t>
          </a:r>
          <a:endParaRPr lang="en-US"/>
        </a:p>
      </dgm:t>
    </dgm:pt>
    <dgm:pt modelId="{8FC58948-B418-42E2-B394-682BF4AA5366}" type="parTrans" cxnId="{F20D2BF9-9153-4C00-958E-094BF3B2BC77}">
      <dgm:prSet/>
      <dgm:spPr/>
      <dgm:t>
        <a:bodyPr/>
        <a:lstStyle/>
        <a:p>
          <a:endParaRPr lang="en-US"/>
        </a:p>
      </dgm:t>
    </dgm:pt>
    <dgm:pt modelId="{356189A1-F94F-4DF8-8BFD-13E82B2D2742}" type="sibTrans" cxnId="{F20D2BF9-9153-4C00-958E-094BF3B2BC77}">
      <dgm:prSet/>
      <dgm:spPr/>
      <dgm:t>
        <a:bodyPr/>
        <a:lstStyle/>
        <a:p>
          <a:endParaRPr lang="en-US"/>
        </a:p>
      </dgm:t>
    </dgm:pt>
    <dgm:pt modelId="{B5911AA3-923B-401F-B88E-29FD1FBD464D}" type="pres">
      <dgm:prSet presAssocID="{6896B8CE-8AFF-41A4-BAEC-33872EB51A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7BEBC4-AA45-4B56-9C23-3199C68FB8EA}" type="pres">
      <dgm:prSet presAssocID="{3DE6A8EF-E323-4CF4-B8B7-C8EE832D92CA}" presName="hierRoot1" presStyleCnt="0"/>
      <dgm:spPr/>
    </dgm:pt>
    <dgm:pt modelId="{D9A50EE0-9D83-4006-A868-76FAA0B19C4D}" type="pres">
      <dgm:prSet presAssocID="{3DE6A8EF-E323-4CF4-B8B7-C8EE832D92CA}" presName="composite" presStyleCnt="0"/>
      <dgm:spPr/>
    </dgm:pt>
    <dgm:pt modelId="{89A97C6C-CF90-47B5-9529-07C1726B57C7}" type="pres">
      <dgm:prSet presAssocID="{3DE6A8EF-E323-4CF4-B8B7-C8EE832D92CA}" presName="background" presStyleLbl="node0" presStyleIdx="0" presStyleCnt="2"/>
      <dgm:spPr/>
    </dgm:pt>
    <dgm:pt modelId="{AA4C88C9-A64E-41ED-A4CB-59E7BC93989F}" type="pres">
      <dgm:prSet presAssocID="{3DE6A8EF-E323-4CF4-B8B7-C8EE832D92CA}" presName="text" presStyleLbl="fgAcc0" presStyleIdx="0" presStyleCnt="2">
        <dgm:presLayoutVars>
          <dgm:chPref val="3"/>
        </dgm:presLayoutVars>
      </dgm:prSet>
      <dgm:spPr/>
    </dgm:pt>
    <dgm:pt modelId="{6C8FDC1B-F5E3-41B6-A71E-C106EDAB20DC}" type="pres">
      <dgm:prSet presAssocID="{3DE6A8EF-E323-4CF4-B8B7-C8EE832D92CA}" presName="hierChild2" presStyleCnt="0"/>
      <dgm:spPr/>
    </dgm:pt>
    <dgm:pt modelId="{114C22B9-250E-4EC1-A267-84B14514B0F8}" type="pres">
      <dgm:prSet presAssocID="{0522D170-F0FB-4ECA-BF52-05334B11209F}" presName="hierRoot1" presStyleCnt="0"/>
      <dgm:spPr/>
    </dgm:pt>
    <dgm:pt modelId="{7CE23857-A0C5-4C1D-83E7-300D5A4FA0A6}" type="pres">
      <dgm:prSet presAssocID="{0522D170-F0FB-4ECA-BF52-05334B11209F}" presName="composite" presStyleCnt="0"/>
      <dgm:spPr/>
    </dgm:pt>
    <dgm:pt modelId="{679A699E-BE52-4593-BFF0-DCC39CB8E67F}" type="pres">
      <dgm:prSet presAssocID="{0522D170-F0FB-4ECA-BF52-05334B11209F}" presName="background" presStyleLbl="node0" presStyleIdx="1" presStyleCnt="2"/>
      <dgm:spPr/>
    </dgm:pt>
    <dgm:pt modelId="{AA7074D8-65CE-4E88-8FCF-589D18870E6D}" type="pres">
      <dgm:prSet presAssocID="{0522D170-F0FB-4ECA-BF52-05334B11209F}" presName="text" presStyleLbl="fgAcc0" presStyleIdx="1" presStyleCnt="2">
        <dgm:presLayoutVars>
          <dgm:chPref val="3"/>
        </dgm:presLayoutVars>
      </dgm:prSet>
      <dgm:spPr/>
    </dgm:pt>
    <dgm:pt modelId="{4D2E5913-7B48-48D8-860F-5EEAB90C48D9}" type="pres">
      <dgm:prSet presAssocID="{0522D170-F0FB-4ECA-BF52-05334B11209F}" presName="hierChild2" presStyleCnt="0"/>
      <dgm:spPr/>
    </dgm:pt>
  </dgm:ptLst>
  <dgm:cxnLst>
    <dgm:cxn modelId="{91F58406-70D9-40B5-AC2F-547FB3E525B5}" type="presOf" srcId="{0522D170-F0FB-4ECA-BF52-05334B11209F}" destId="{AA7074D8-65CE-4E88-8FCF-589D18870E6D}" srcOrd="0" destOrd="0" presId="urn:microsoft.com/office/officeart/2005/8/layout/hierarchy1"/>
    <dgm:cxn modelId="{8CA53126-2964-40B9-9279-130F14B014E6}" type="presOf" srcId="{6896B8CE-8AFF-41A4-BAEC-33872EB51AA3}" destId="{B5911AA3-923B-401F-B88E-29FD1FBD464D}" srcOrd="0" destOrd="0" presId="urn:microsoft.com/office/officeart/2005/8/layout/hierarchy1"/>
    <dgm:cxn modelId="{15D5506E-F416-4764-8CD8-808C077C766D}" srcId="{6896B8CE-8AFF-41A4-BAEC-33872EB51AA3}" destId="{3DE6A8EF-E323-4CF4-B8B7-C8EE832D92CA}" srcOrd="0" destOrd="0" parTransId="{FE606D8D-5440-4556-843F-F3F98E7E33AC}" sibTransId="{EDDD03F6-F3CC-474E-81D5-D1E75585A41D}"/>
    <dgm:cxn modelId="{E4AA9EDF-C892-434C-B289-B5824D3131F4}" type="presOf" srcId="{3DE6A8EF-E323-4CF4-B8B7-C8EE832D92CA}" destId="{AA4C88C9-A64E-41ED-A4CB-59E7BC93989F}" srcOrd="0" destOrd="0" presId="urn:microsoft.com/office/officeart/2005/8/layout/hierarchy1"/>
    <dgm:cxn modelId="{F20D2BF9-9153-4C00-958E-094BF3B2BC77}" srcId="{6896B8CE-8AFF-41A4-BAEC-33872EB51AA3}" destId="{0522D170-F0FB-4ECA-BF52-05334B11209F}" srcOrd="1" destOrd="0" parTransId="{8FC58948-B418-42E2-B394-682BF4AA5366}" sibTransId="{356189A1-F94F-4DF8-8BFD-13E82B2D2742}"/>
    <dgm:cxn modelId="{F8662E23-8804-40D9-B455-842E011BEF70}" type="presParOf" srcId="{B5911AA3-923B-401F-B88E-29FD1FBD464D}" destId="{A37BEBC4-AA45-4B56-9C23-3199C68FB8EA}" srcOrd="0" destOrd="0" presId="urn:microsoft.com/office/officeart/2005/8/layout/hierarchy1"/>
    <dgm:cxn modelId="{623B817D-8698-42FE-B40D-F548A3DD9905}" type="presParOf" srcId="{A37BEBC4-AA45-4B56-9C23-3199C68FB8EA}" destId="{D9A50EE0-9D83-4006-A868-76FAA0B19C4D}" srcOrd="0" destOrd="0" presId="urn:microsoft.com/office/officeart/2005/8/layout/hierarchy1"/>
    <dgm:cxn modelId="{D42866AB-EAD5-4250-B6E0-304A68BA690A}" type="presParOf" srcId="{D9A50EE0-9D83-4006-A868-76FAA0B19C4D}" destId="{89A97C6C-CF90-47B5-9529-07C1726B57C7}" srcOrd="0" destOrd="0" presId="urn:microsoft.com/office/officeart/2005/8/layout/hierarchy1"/>
    <dgm:cxn modelId="{1220A57D-B130-461D-9AFB-CBF645A5E6E0}" type="presParOf" srcId="{D9A50EE0-9D83-4006-A868-76FAA0B19C4D}" destId="{AA4C88C9-A64E-41ED-A4CB-59E7BC93989F}" srcOrd="1" destOrd="0" presId="urn:microsoft.com/office/officeart/2005/8/layout/hierarchy1"/>
    <dgm:cxn modelId="{0A8E3971-E8EF-4D7D-A3F7-47027C1F174C}" type="presParOf" srcId="{A37BEBC4-AA45-4B56-9C23-3199C68FB8EA}" destId="{6C8FDC1B-F5E3-41B6-A71E-C106EDAB20DC}" srcOrd="1" destOrd="0" presId="urn:microsoft.com/office/officeart/2005/8/layout/hierarchy1"/>
    <dgm:cxn modelId="{27E1AFC9-F18B-4041-8751-D8CA34E604D9}" type="presParOf" srcId="{B5911AA3-923B-401F-B88E-29FD1FBD464D}" destId="{114C22B9-250E-4EC1-A267-84B14514B0F8}" srcOrd="1" destOrd="0" presId="urn:microsoft.com/office/officeart/2005/8/layout/hierarchy1"/>
    <dgm:cxn modelId="{FB982D01-E130-4682-AB71-DDDCE9A45F02}" type="presParOf" srcId="{114C22B9-250E-4EC1-A267-84B14514B0F8}" destId="{7CE23857-A0C5-4C1D-83E7-300D5A4FA0A6}" srcOrd="0" destOrd="0" presId="urn:microsoft.com/office/officeart/2005/8/layout/hierarchy1"/>
    <dgm:cxn modelId="{A0086176-7A7C-440D-A0E6-83CFB5E6EE17}" type="presParOf" srcId="{7CE23857-A0C5-4C1D-83E7-300D5A4FA0A6}" destId="{679A699E-BE52-4593-BFF0-DCC39CB8E67F}" srcOrd="0" destOrd="0" presId="urn:microsoft.com/office/officeart/2005/8/layout/hierarchy1"/>
    <dgm:cxn modelId="{F27C9623-4E96-435F-AEBF-95F1F9D4A61F}" type="presParOf" srcId="{7CE23857-A0C5-4C1D-83E7-300D5A4FA0A6}" destId="{AA7074D8-65CE-4E88-8FCF-589D18870E6D}" srcOrd="1" destOrd="0" presId="urn:microsoft.com/office/officeart/2005/8/layout/hierarchy1"/>
    <dgm:cxn modelId="{4BDD4B1A-F462-4B8C-BF83-4CB566B2AC78}" type="presParOf" srcId="{114C22B9-250E-4EC1-A267-84B14514B0F8}" destId="{4D2E5913-7B48-48D8-860F-5EEAB90C48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5EB691-FFA6-44BB-8B0D-C34E667B9BD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CD2DA6-3554-4074-9068-A1ACC0C173BF}">
      <dgm:prSet/>
      <dgm:spPr/>
      <dgm:t>
        <a:bodyPr/>
        <a:lstStyle/>
        <a:p>
          <a:r>
            <a:rPr lang="el-GR" b="1"/>
            <a:t>Ίδια Κεφάλαια: </a:t>
          </a:r>
          <a:r>
            <a:rPr lang="el-GR"/>
            <a:t>Κεφάλαια που προέρχονται απο τους μετόχους ή κέρδη της επιχείρησης. Δεν τα χρωστάει σε κανέναν η επιχείρηση</a:t>
          </a:r>
          <a:endParaRPr lang="en-US"/>
        </a:p>
      </dgm:t>
    </dgm:pt>
    <dgm:pt modelId="{F7453865-0232-41C2-B4AC-56AC7734D315}" type="parTrans" cxnId="{3ABD8D75-F86F-4D30-A3F9-E67A30D40A7D}">
      <dgm:prSet/>
      <dgm:spPr/>
      <dgm:t>
        <a:bodyPr/>
        <a:lstStyle/>
        <a:p>
          <a:endParaRPr lang="en-US"/>
        </a:p>
      </dgm:t>
    </dgm:pt>
    <dgm:pt modelId="{2803500F-339E-417B-930B-EA20F1E54A1C}" type="sibTrans" cxnId="{3ABD8D75-F86F-4D30-A3F9-E67A30D40A7D}">
      <dgm:prSet/>
      <dgm:spPr/>
      <dgm:t>
        <a:bodyPr/>
        <a:lstStyle/>
        <a:p>
          <a:endParaRPr lang="en-US"/>
        </a:p>
      </dgm:t>
    </dgm:pt>
    <dgm:pt modelId="{DD42D29D-22D9-4BFE-A04D-1BE92F14228F}">
      <dgm:prSet/>
      <dgm:spPr/>
      <dgm:t>
        <a:bodyPr/>
        <a:lstStyle/>
        <a:p>
          <a:r>
            <a:rPr lang="el-GR" b="1"/>
            <a:t>Υποχρεώσεις: </a:t>
          </a:r>
          <a:r>
            <a:rPr lang="el-GR"/>
            <a:t>Κεφάλαια τα οποία προέρχονται απο τρίτους και πρέπει η επιχείρηση να τα επιστρέψει σε κάποια στιγμή. Βραχυχρόνιες ή Μακροχρόνιες.</a:t>
          </a:r>
          <a:endParaRPr lang="en-US"/>
        </a:p>
      </dgm:t>
    </dgm:pt>
    <dgm:pt modelId="{0250926C-026E-4392-83BF-82BF7F38D353}" type="parTrans" cxnId="{6B8C1A64-3150-432A-8B36-4E26135E202C}">
      <dgm:prSet/>
      <dgm:spPr/>
      <dgm:t>
        <a:bodyPr/>
        <a:lstStyle/>
        <a:p>
          <a:endParaRPr lang="en-US"/>
        </a:p>
      </dgm:t>
    </dgm:pt>
    <dgm:pt modelId="{21464B25-9D41-4BCA-A22A-63AC5C89E7D0}" type="sibTrans" cxnId="{6B8C1A64-3150-432A-8B36-4E26135E202C}">
      <dgm:prSet/>
      <dgm:spPr/>
      <dgm:t>
        <a:bodyPr/>
        <a:lstStyle/>
        <a:p>
          <a:endParaRPr lang="en-US"/>
        </a:p>
      </dgm:t>
    </dgm:pt>
    <dgm:pt modelId="{5D949DCA-28E7-4427-A90D-47B900097506}" type="pres">
      <dgm:prSet presAssocID="{555EB691-FFA6-44BB-8B0D-C34E667B9B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F8C300-8B4F-419C-8917-9E7C713710FC}" type="pres">
      <dgm:prSet presAssocID="{18CD2DA6-3554-4074-9068-A1ACC0C173BF}" presName="hierRoot1" presStyleCnt="0"/>
      <dgm:spPr/>
    </dgm:pt>
    <dgm:pt modelId="{51000AFA-C585-4E78-BA7D-17CB307D70BE}" type="pres">
      <dgm:prSet presAssocID="{18CD2DA6-3554-4074-9068-A1ACC0C173BF}" presName="composite" presStyleCnt="0"/>
      <dgm:spPr/>
    </dgm:pt>
    <dgm:pt modelId="{B3C42B73-B134-4218-89A5-AF7EA8D768C3}" type="pres">
      <dgm:prSet presAssocID="{18CD2DA6-3554-4074-9068-A1ACC0C173BF}" presName="background" presStyleLbl="node0" presStyleIdx="0" presStyleCnt="2"/>
      <dgm:spPr/>
    </dgm:pt>
    <dgm:pt modelId="{7E981285-B068-4475-8121-A9541778C617}" type="pres">
      <dgm:prSet presAssocID="{18CD2DA6-3554-4074-9068-A1ACC0C173BF}" presName="text" presStyleLbl="fgAcc0" presStyleIdx="0" presStyleCnt="2">
        <dgm:presLayoutVars>
          <dgm:chPref val="3"/>
        </dgm:presLayoutVars>
      </dgm:prSet>
      <dgm:spPr/>
    </dgm:pt>
    <dgm:pt modelId="{EFCF70B5-CB7B-444C-8D2E-B73C82712416}" type="pres">
      <dgm:prSet presAssocID="{18CD2DA6-3554-4074-9068-A1ACC0C173BF}" presName="hierChild2" presStyleCnt="0"/>
      <dgm:spPr/>
    </dgm:pt>
    <dgm:pt modelId="{820621F8-D3C5-4479-A397-0FB3A979F790}" type="pres">
      <dgm:prSet presAssocID="{DD42D29D-22D9-4BFE-A04D-1BE92F14228F}" presName="hierRoot1" presStyleCnt="0"/>
      <dgm:spPr/>
    </dgm:pt>
    <dgm:pt modelId="{4A99F93F-9745-4F8E-82C1-6D77E2A19AC9}" type="pres">
      <dgm:prSet presAssocID="{DD42D29D-22D9-4BFE-A04D-1BE92F14228F}" presName="composite" presStyleCnt="0"/>
      <dgm:spPr/>
    </dgm:pt>
    <dgm:pt modelId="{B5D6D6E8-6483-478D-99D8-902C54A1D610}" type="pres">
      <dgm:prSet presAssocID="{DD42D29D-22D9-4BFE-A04D-1BE92F14228F}" presName="background" presStyleLbl="node0" presStyleIdx="1" presStyleCnt="2"/>
      <dgm:spPr/>
    </dgm:pt>
    <dgm:pt modelId="{5033F788-A711-42D7-8DF5-CBD9DD1C73AB}" type="pres">
      <dgm:prSet presAssocID="{DD42D29D-22D9-4BFE-A04D-1BE92F14228F}" presName="text" presStyleLbl="fgAcc0" presStyleIdx="1" presStyleCnt="2">
        <dgm:presLayoutVars>
          <dgm:chPref val="3"/>
        </dgm:presLayoutVars>
      </dgm:prSet>
      <dgm:spPr/>
    </dgm:pt>
    <dgm:pt modelId="{029EDCC7-14E2-45AC-9B3D-FB8227456A1A}" type="pres">
      <dgm:prSet presAssocID="{DD42D29D-22D9-4BFE-A04D-1BE92F14228F}" presName="hierChild2" presStyleCnt="0"/>
      <dgm:spPr/>
    </dgm:pt>
  </dgm:ptLst>
  <dgm:cxnLst>
    <dgm:cxn modelId="{6B8C1A64-3150-432A-8B36-4E26135E202C}" srcId="{555EB691-FFA6-44BB-8B0D-C34E667B9BDC}" destId="{DD42D29D-22D9-4BFE-A04D-1BE92F14228F}" srcOrd="1" destOrd="0" parTransId="{0250926C-026E-4392-83BF-82BF7F38D353}" sibTransId="{21464B25-9D41-4BCA-A22A-63AC5C89E7D0}"/>
    <dgm:cxn modelId="{1B4B9D66-B7E1-4072-94B7-9AEF924BEAEB}" type="presOf" srcId="{DD42D29D-22D9-4BFE-A04D-1BE92F14228F}" destId="{5033F788-A711-42D7-8DF5-CBD9DD1C73AB}" srcOrd="0" destOrd="0" presId="urn:microsoft.com/office/officeart/2005/8/layout/hierarchy1"/>
    <dgm:cxn modelId="{3ABD8D75-F86F-4D30-A3F9-E67A30D40A7D}" srcId="{555EB691-FFA6-44BB-8B0D-C34E667B9BDC}" destId="{18CD2DA6-3554-4074-9068-A1ACC0C173BF}" srcOrd="0" destOrd="0" parTransId="{F7453865-0232-41C2-B4AC-56AC7734D315}" sibTransId="{2803500F-339E-417B-930B-EA20F1E54A1C}"/>
    <dgm:cxn modelId="{505BF1EE-7637-4F94-8754-031D0ED7CAB3}" type="presOf" srcId="{555EB691-FFA6-44BB-8B0D-C34E667B9BDC}" destId="{5D949DCA-28E7-4427-A90D-47B900097506}" srcOrd="0" destOrd="0" presId="urn:microsoft.com/office/officeart/2005/8/layout/hierarchy1"/>
    <dgm:cxn modelId="{37C6C7FD-0A08-4725-8218-863B9116AD52}" type="presOf" srcId="{18CD2DA6-3554-4074-9068-A1ACC0C173BF}" destId="{7E981285-B068-4475-8121-A9541778C617}" srcOrd="0" destOrd="0" presId="urn:microsoft.com/office/officeart/2005/8/layout/hierarchy1"/>
    <dgm:cxn modelId="{2B73BA9F-6872-46D4-961E-346EC232BAC2}" type="presParOf" srcId="{5D949DCA-28E7-4427-A90D-47B900097506}" destId="{40F8C300-8B4F-419C-8917-9E7C713710FC}" srcOrd="0" destOrd="0" presId="urn:microsoft.com/office/officeart/2005/8/layout/hierarchy1"/>
    <dgm:cxn modelId="{0B07B5B9-0EF3-45D2-B03B-D0B69E2C8D89}" type="presParOf" srcId="{40F8C300-8B4F-419C-8917-9E7C713710FC}" destId="{51000AFA-C585-4E78-BA7D-17CB307D70BE}" srcOrd="0" destOrd="0" presId="urn:microsoft.com/office/officeart/2005/8/layout/hierarchy1"/>
    <dgm:cxn modelId="{79B983A8-8458-4568-A0B6-08EF5692BF3E}" type="presParOf" srcId="{51000AFA-C585-4E78-BA7D-17CB307D70BE}" destId="{B3C42B73-B134-4218-89A5-AF7EA8D768C3}" srcOrd="0" destOrd="0" presId="urn:microsoft.com/office/officeart/2005/8/layout/hierarchy1"/>
    <dgm:cxn modelId="{E94FC801-07DC-467C-BD30-4D8014B6B23A}" type="presParOf" srcId="{51000AFA-C585-4E78-BA7D-17CB307D70BE}" destId="{7E981285-B068-4475-8121-A9541778C617}" srcOrd="1" destOrd="0" presId="urn:microsoft.com/office/officeart/2005/8/layout/hierarchy1"/>
    <dgm:cxn modelId="{E32523E5-AE76-4C25-872A-8CA711D002D6}" type="presParOf" srcId="{40F8C300-8B4F-419C-8917-9E7C713710FC}" destId="{EFCF70B5-CB7B-444C-8D2E-B73C82712416}" srcOrd="1" destOrd="0" presId="urn:microsoft.com/office/officeart/2005/8/layout/hierarchy1"/>
    <dgm:cxn modelId="{8AFB1C4A-DD77-4636-963A-A2AC10872C86}" type="presParOf" srcId="{5D949DCA-28E7-4427-A90D-47B900097506}" destId="{820621F8-D3C5-4479-A397-0FB3A979F790}" srcOrd="1" destOrd="0" presId="urn:microsoft.com/office/officeart/2005/8/layout/hierarchy1"/>
    <dgm:cxn modelId="{700C01BD-70E4-41C0-AB73-D5F55E563A73}" type="presParOf" srcId="{820621F8-D3C5-4479-A397-0FB3A979F790}" destId="{4A99F93F-9745-4F8E-82C1-6D77E2A19AC9}" srcOrd="0" destOrd="0" presId="urn:microsoft.com/office/officeart/2005/8/layout/hierarchy1"/>
    <dgm:cxn modelId="{33399929-0FFD-4D41-AD9D-D35E29AC09B0}" type="presParOf" srcId="{4A99F93F-9745-4F8E-82C1-6D77E2A19AC9}" destId="{B5D6D6E8-6483-478D-99D8-902C54A1D610}" srcOrd="0" destOrd="0" presId="urn:microsoft.com/office/officeart/2005/8/layout/hierarchy1"/>
    <dgm:cxn modelId="{7D5191D4-033D-438E-BBA7-06547C1114D4}" type="presParOf" srcId="{4A99F93F-9745-4F8E-82C1-6D77E2A19AC9}" destId="{5033F788-A711-42D7-8DF5-CBD9DD1C73AB}" srcOrd="1" destOrd="0" presId="urn:microsoft.com/office/officeart/2005/8/layout/hierarchy1"/>
    <dgm:cxn modelId="{E1955849-4276-4D6F-A69B-62AAF16EFF69}" type="presParOf" srcId="{820621F8-D3C5-4479-A397-0FB3A979F790}" destId="{029EDCC7-14E2-45AC-9B3D-FB8227456A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6468AC-D63D-48DF-932F-72B0F5117E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DDAE51-AC01-4757-9F41-A5C0D1CD070D}">
      <dgm:prSet/>
      <dgm:spPr/>
      <dgm:t>
        <a:bodyPr/>
        <a:lstStyle/>
        <a:p>
          <a:r>
            <a:rPr lang="el-GR"/>
            <a:t>Η κατάσταση αποτελεσμάτων χρήσεως παρουσιάζει πόσο πλούτο παρήγαγε η επιχείρση σε ένα χρονικό διάστημα.</a:t>
          </a:r>
          <a:endParaRPr lang="en-US"/>
        </a:p>
      </dgm:t>
    </dgm:pt>
    <dgm:pt modelId="{D05C20DC-E367-4FB6-97AB-70A2E228CE95}" type="parTrans" cxnId="{4EAEB563-4732-438A-B9EB-75E6C5F158EC}">
      <dgm:prSet/>
      <dgm:spPr/>
      <dgm:t>
        <a:bodyPr/>
        <a:lstStyle/>
        <a:p>
          <a:endParaRPr lang="en-US"/>
        </a:p>
      </dgm:t>
    </dgm:pt>
    <dgm:pt modelId="{B6CECA39-5A8F-48EE-9442-D633B375574A}" type="sibTrans" cxnId="{4EAEB563-4732-438A-B9EB-75E6C5F158EC}">
      <dgm:prSet/>
      <dgm:spPr/>
      <dgm:t>
        <a:bodyPr/>
        <a:lstStyle/>
        <a:p>
          <a:endParaRPr lang="en-US"/>
        </a:p>
      </dgm:t>
    </dgm:pt>
    <dgm:pt modelId="{DD6D6B5F-9222-4326-AE15-AD100F516E28}">
      <dgm:prSet/>
      <dgm:spPr/>
      <dgm:t>
        <a:bodyPr/>
        <a:lstStyle/>
        <a:p>
          <a:r>
            <a:rPr lang="el-GR"/>
            <a:t>Το χρονικό αυτό διάστημα ονομάζετε λογιστική χρήση και σχεδόν πάντα είναι 12 μήνες</a:t>
          </a:r>
          <a:endParaRPr lang="en-US"/>
        </a:p>
      </dgm:t>
    </dgm:pt>
    <dgm:pt modelId="{14B7C5B3-2272-4E18-A340-F601146BAF38}" type="parTrans" cxnId="{D6D9B5E8-DD91-4B25-9A1E-8026B156572F}">
      <dgm:prSet/>
      <dgm:spPr/>
      <dgm:t>
        <a:bodyPr/>
        <a:lstStyle/>
        <a:p>
          <a:endParaRPr lang="en-US"/>
        </a:p>
      </dgm:t>
    </dgm:pt>
    <dgm:pt modelId="{1F1982F0-9F85-4617-96E7-73B9058CDCD2}" type="sibTrans" cxnId="{D6D9B5E8-DD91-4B25-9A1E-8026B156572F}">
      <dgm:prSet/>
      <dgm:spPr/>
      <dgm:t>
        <a:bodyPr/>
        <a:lstStyle/>
        <a:p>
          <a:endParaRPr lang="en-US"/>
        </a:p>
      </dgm:t>
    </dgm:pt>
    <dgm:pt modelId="{6A498522-CBF3-4A74-92EF-C370C81A671F}" type="pres">
      <dgm:prSet presAssocID="{846468AC-D63D-48DF-932F-72B0F5117E96}" presName="linear" presStyleCnt="0">
        <dgm:presLayoutVars>
          <dgm:animLvl val="lvl"/>
          <dgm:resizeHandles val="exact"/>
        </dgm:presLayoutVars>
      </dgm:prSet>
      <dgm:spPr/>
    </dgm:pt>
    <dgm:pt modelId="{FBE0F706-F2BE-4594-8352-7E57111F525E}" type="pres">
      <dgm:prSet presAssocID="{33DDAE51-AC01-4757-9F41-A5C0D1CD07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8DBFA4-3644-4357-9FE9-DBED6EBDE80E}" type="pres">
      <dgm:prSet presAssocID="{B6CECA39-5A8F-48EE-9442-D633B375574A}" presName="spacer" presStyleCnt="0"/>
      <dgm:spPr/>
    </dgm:pt>
    <dgm:pt modelId="{61D9DE79-B692-4583-9E8E-4BA5E2F990E9}" type="pres">
      <dgm:prSet presAssocID="{DD6D6B5F-9222-4326-AE15-AD100F516E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EEEC0F-08ED-435C-8600-042A83049440}" type="presOf" srcId="{DD6D6B5F-9222-4326-AE15-AD100F516E28}" destId="{61D9DE79-B692-4583-9E8E-4BA5E2F990E9}" srcOrd="0" destOrd="0" presId="urn:microsoft.com/office/officeart/2005/8/layout/vList2"/>
    <dgm:cxn modelId="{4EAEB563-4732-438A-B9EB-75E6C5F158EC}" srcId="{846468AC-D63D-48DF-932F-72B0F5117E96}" destId="{33DDAE51-AC01-4757-9F41-A5C0D1CD070D}" srcOrd="0" destOrd="0" parTransId="{D05C20DC-E367-4FB6-97AB-70A2E228CE95}" sibTransId="{B6CECA39-5A8F-48EE-9442-D633B375574A}"/>
    <dgm:cxn modelId="{17DB6076-1D2E-4B6D-B18E-E1BA7838ED74}" type="presOf" srcId="{846468AC-D63D-48DF-932F-72B0F5117E96}" destId="{6A498522-CBF3-4A74-92EF-C370C81A671F}" srcOrd="0" destOrd="0" presId="urn:microsoft.com/office/officeart/2005/8/layout/vList2"/>
    <dgm:cxn modelId="{6057BBB2-DA0D-4562-9C42-228FF55185AC}" type="presOf" srcId="{33DDAE51-AC01-4757-9F41-A5C0D1CD070D}" destId="{FBE0F706-F2BE-4594-8352-7E57111F525E}" srcOrd="0" destOrd="0" presId="urn:microsoft.com/office/officeart/2005/8/layout/vList2"/>
    <dgm:cxn modelId="{D6D9B5E8-DD91-4B25-9A1E-8026B156572F}" srcId="{846468AC-D63D-48DF-932F-72B0F5117E96}" destId="{DD6D6B5F-9222-4326-AE15-AD100F516E28}" srcOrd="1" destOrd="0" parTransId="{14B7C5B3-2272-4E18-A340-F601146BAF38}" sibTransId="{1F1982F0-9F85-4617-96E7-73B9058CDCD2}"/>
    <dgm:cxn modelId="{EDD8EC3B-5295-4C89-BCC7-077C0A559E92}" type="presParOf" srcId="{6A498522-CBF3-4A74-92EF-C370C81A671F}" destId="{FBE0F706-F2BE-4594-8352-7E57111F525E}" srcOrd="0" destOrd="0" presId="urn:microsoft.com/office/officeart/2005/8/layout/vList2"/>
    <dgm:cxn modelId="{B8E45496-0CAD-4F25-8FA0-60154F48E8A6}" type="presParOf" srcId="{6A498522-CBF3-4A74-92EF-C370C81A671F}" destId="{C48DBFA4-3644-4357-9FE9-DBED6EBDE80E}" srcOrd="1" destOrd="0" presId="urn:microsoft.com/office/officeart/2005/8/layout/vList2"/>
    <dgm:cxn modelId="{42836EAD-F641-4EF2-8D71-9D8A1CDA09F3}" type="presParOf" srcId="{6A498522-CBF3-4A74-92EF-C370C81A671F}" destId="{61D9DE79-B692-4583-9E8E-4BA5E2F990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F862EC-4854-45E3-951B-4A07BEBB5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2EF59-15F5-465A-AA5D-22E9EC8F1D76}">
      <dgm:prSet/>
      <dgm:spPr/>
      <dgm:t>
        <a:bodyPr/>
        <a:lstStyle/>
        <a:p>
          <a:r>
            <a:rPr lang="el-GR" b="1" dirty="0"/>
            <a:t>Έσοδα: </a:t>
          </a:r>
          <a:r>
            <a:rPr lang="el-GR" dirty="0"/>
            <a:t>είναι κάθε </a:t>
          </a:r>
          <a:r>
            <a:rPr lang="el-GR" u="sng" dirty="0"/>
            <a:t>αύξηση</a:t>
          </a:r>
          <a:r>
            <a:rPr lang="el-GR" dirty="0"/>
            <a:t> που παρουσιάζουν τα οικονομικά στοιχεία μιας επιχείρησης στη διάρκεια της λογιστικής χρήσης. Είναι η </a:t>
          </a:r>
          <a:r>
            <a:rPr lang="el-GR" u="sng" dirty="0"/>
            <a:t>αύξηση </a:t>
          </a:r>
          <a:r>
            <a:rPr lang="el-GR" dirty="0"/>
            <a:t>του καθαρού πλούτου (Ίδια Κεφάλαια)  της επιχείρησης.</a:t>
          </a:r>
          <a:endParaRPr lang="en-US" dirty="0"/>
        </a:p>
      </dgm:t>
    </dgm:pt>
    <dgm:pt modelId="{7185BB5C-0C0F-413F-BD21-B7CEF19B420A}" type="parTrans" cxnId="{EE04675C-D15D-47AA-A621-7782918F5418}">
      <dgm:prSet/>
      <dgm:spPr/>
      <dgm:t>
        <a:bodyPr/>
        <a:lstStyle/>
        <a:p>
          <a:endParaRPr lang="en-US"/>
        </a:p>
      </dgm:t>
    </dgm:pt>
    <dgm:pt modelId="{2D742FBD-36CD-46CA-861B-E48C4EBBA0FD}" type="sibTrans" cxnId="{EE04675C-D15D-47AA-A621-7782918F5418}">
      <dgm:prSet/>
      <dgm:spPr/>
      <dgm:t>
        <a:bodyPr/>
        <a:lstStyle/>
        <a:p>
          <a:endParaRPr lang="en-US"/>
        </a:p>
      </dgm:t>
    </dgm:pt>
    <dgm:pt modelId="{1069B5A9-1D22-4FFA-A0DC-25E7EB0730A1}">
      <dgm:prSet/>
      <dgm:spPr/>
      <dgm:t>
        <a:bodyPr/>
        <a:lstStyle/>
        <a:p>
          <a:r>
            <a:rPr lang="el-GR" b="1" dirty="0"/>
            <a:t>Έξοδα: </a:t>
          </a:r>
          <a:r>
            <a:rPr lang="el-GR" dirty="0"/>
            <a:t>είναι κάθε </a:t>
          </a:r>
          <a:r>
            <a:rPr lang="el-GR" u="sng" dirty="0"/>
            <a:t>μείωση</a:t>
          </a:r>
          <a:r>
            <a:rPr lang="el-GR" dirty="0"/>
            <a:t> που παρουσιάζουν τα οικονομικά στοιχεία μιας επιχείρησης στη διάρκεια της λογιστικής χρήσης. Είναι η </a:t>
          </a:r>
          <a:r>
            <a:rPr lang="el-GR" u="sng" dirty="0"/>
            <a:t>μείωση </a:t>
          </a:r>
          <a:r>
            <a:rPr lang="el-GR" dirty="0"/>
            <a:t>του καθαρού πλούτου (Ίδια Κεφάλαια) της επιχείρησης.</a:t>
          </a:r>
          <a:endParaRPr lang="en-US" dirty="0"/>
        </a:p>
      </dgm:t>
    </dgm:pt>
    <dgm:pt modelId="{CC531162-42B2-44BF-AA9A-76EC1A021152}" type="parTrans" cxnId="{9378F0B6-4A24-4249-8939-EC6476F38B44}">
      <dgm:prSet/>
      <dgm:spPr/>
      <dgm:t>
        <a:bodyPr/>
        <a:lstStyle/>
        <a:p>
          <a:endParaRPr lang="en-US"/>
        </a:p>
      </dgm:t>
    </dgm:pt>
    <dgm:pt modelId="{A40E6F60-77B8-45ED-B1B2-3E99909E6159}" type="sibTrans" cxnId="{9378F0B6-4A24-4249-8939-EC6476F38B44}">
      <dgm:prSet/>
      <dgm:spPr/>
      <dgm:t>
        <a:bodyPr/>
        <a:lstStyle/>
        <a:p>
          <a:endParaRPr lang="en-US"/>
        </a:p>
      </dgm:t>
    </dgm:pt>
    <dgm:pt modelId="{ECB27E36-37FE-43BB-AD52-3B2CE6792685}" type="pres">
      <dgm:prSet presAssocID="{1CF862EC-4854-45E3-951B-4A07BEBB5A4E}" presName="linear" presStyleCnt="0">
        <dgm:presLayoutVars>
          <dgm:animLvl val="lvl"/>
          <dgm:resizeHandles val="exact"/>
        </dgm:presLayoutVars>
      </dgm:prSet>
      <dgm:spPr/>
    </dgm:pt>
    <dgm:pt modelId="{08BBA4F2-054B-4E4A-A1C8-E8450B63EAA2}" type="pres">
      <dgm:prSet presAssocID="{6672EF59-15F5-465A-AA5D-22E9EC8F1D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15894C-62FC-44DD-9C1C-8760E6FF0897}" type="pres">
      <dgm:prSet presAssocID="{2D742FBD-36CD-46CA-861B-E48C4EBBA0FD}" presName="spacer" presStyleCnt="0"/>
      <dgm:spPr/>
    </dgm:pt>
    <dgm:pt modelId="{260DA6A0-73DA-4412-A855-529521E94519}" type="pres">
      <dgm:prSet presAssocID="{1069B5A9-1D22-4FFA-A0DC-25E7EB0730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04675C-D15D-47AA-A621-7782918F5418}" srcId="{1CF862EC-4854-45E3-951B-4A07BEBB5A4E}" destId="{6672EF59-15F5-465A-AA5D-22E9EC8F1D76}" srcOrd="0" destOrd="0" parTransId="{7185BB5C-0C0F-413F-BD21-B7CEF19B420A}" sibTransId="{2D742FBD-36CD-46CA-861B-E48C4EBBA0FD}"/>
    <dgm:cxn modelId="{38A45C96-EAE0-4B23-B285-B1D8B6146377}" type="presOf" srcId="{1CF862EC-4854-45E3-951B-4A07BEBB5A4E}" destId="{ECB27E36-37FE-43BB-AD52-3B2CE6792685}" srcOrd="0" destOrd="0" presId="urn:microsoft.com/office/officeart/2005/8/layout/vList2"/>
    <dgm:cxn modelId="{782825B0-7850-498B-9ABB-4194968C621C}" type="presOf" srcId="{6672EF59-15F5-465A-AA5D-22E9EC8F1D76}" destId="{08BBA4F2-054B-4E4A-A1C8-E8450B63EAA2}" srcOrd="0" destOrd="0" presId="urn:microsoft.com/office/officeart/2005/8/layout/vList2"/>
    <dgm:cxn modelId="{9378F0B6-4A24-4249-8939-EC6476F38B44}" srcId="{1CF862EC-4854-45E3-951B-4A07BEBB5A4E}" destId="{1069B5A9-1D22-4FFA-A0DC-25E7EB0730A1}" srcOrd="1" destOrd="0" parTransId="{CC531162-42B2-44BF-AA9A-76EC1A021152}" sibTransId="{A40E6F60-77B8-45ED-B1B2-3E99909E6159}"/>
    <dgm:cxn modelId="{275884F8-235D-4348-B0BA-9372CA555E5A}" type="presOf" srcId="{1069B5A9-1D22-4FFA-A0DC-25E7EB0730A1}" destId="{260DA6A0-73DA-4412-A855-529521E94519}" srcOrd="0" destOrd="0" presId="urn:microsoft.com/office/officeart/2005/8/layout/vList2"/>
    <dgm:cxn modelId="{D7C866D3-444A-47BB-8195-684AC34F8256}" type="presParOf" srcId="{ECB27E36-37FE-43BB-AD52-3B2CE6792685}" destId="{08BBA4F2-054B-4E4A-A1C8-E8450B63EAA2}" srcOrd="0" destOrd="0" presId="urn:microsoft.com/office/officeart/2005/8/layout/vList2"/>
    <dgm:cxn modelId="{85336841-AF11-44C5-8916-F4A3D74AC47F}" type="presParOf" srcId="{ECB27E36-37FE-43BB-AD52-3B2CE6792685}" destId="{2C15894C-62FC-44DD-9C1C-8760E6FF0897}" srcOrd="1" destOrd="0" presId="urn:microsoft.com/office/officeart/2005/8/layout/vList2"/>
    <dgm:cxn modelId="{8D43F463-646F-457A-B37F-ADD1FB48BFC5}" type="presParOf" srcId="{ECB27E36-37FE-43BB-AD52-3B2CE6792685}" destId="{260DA6A0-73DA-4412-A855-529521E945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F82899-4C9A-4B1E-834E-C68AFCF8E2A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D6B6C9-5A66-447D-A8C4-A6C3701D6F43}">
      <dgm:prSet/>
      <dgm:spPr/>
      <dgm:t>
        <a:bodyPr/>
        <a:lstStyle/>
        <a:p>
          <a:r>
            <a:rPr lang="el-GR"/>
            <a:t>Η διοικητική λογιστική έχει σκοπό την ανάλυση των οικονομικών καταστάσεων με στόχο :</a:t>
          </a:r>
          <a:endParaRPr lang="en-US"/>
        </a:p>
      </dgm:t>
    </dgm:pt>
    <dgm:pt modelId="{983097AF-6BD9-485C-9934-2C56D9C53155}" type="parTrans" cxnId="{5B2EE737-9C5C-4917-B591-13E9E96BC1A9}">
      <dgm:prSet/>
      <dgm:spPr/>
      <dgm:t>
        <a:bodyPr/>
        <a:lstStyle/>
        <a:p>
          <a:endParaRPr lang="en-US"/>
        </a:p>
      </dgm:t>
    </dgm:pt>
    <dgm:pt modelId="{7AF6D881-35E5-4E74-8CCD-EC358F6A1785}" type="sibTrans" cxnId="{5B2EE737-9C5C-4917-B591-13E9E96BC1A9}">
      <dgm:prSet/>
      <dgm:spPr/>
      <dgm:t>
        <a:bodyPr/>
        <a:lstStyle/>
        <a:p>
          <a:endParaRPr lang="en-US"/>
        </a:p>
      </dgm:t>
    </dgm:pt>
    <dgm:pt modelId="{4DBE5A2E-5969-49D4-8870-8128068751BA}">
      <dgm:prSet/>
      <dgm:spPr/>
      <dgm:t>
        <a:bodyPr/>
        <a:lstStyle/>
        <a:p>
          <a:r>
            <a:rPr lang="el-GR" dirty="0"/>
            <a:t>Α) την αποτύπωση της παρούσας χρηματοοικονομικής κατάστασης (δυνάμεις – αδυναμίες)</a:t>
          </a:r>
          <a:endParaRPr lang="en-US" dirty="0"/>
        </a:p>
      </dgm:t>
    </dgm:pt>
    <dgm:pt modelId="{192760F6-F2D5-46C9-964F-489677DC3BDB}" type="parTrans" cxnId="{BDB85332-4263-4A5E-AB1D-10244ADBC53A}">
      <dgm:prSet/>
      <dgm:spPr/>
      <dgm:t>
        <a:bodyPr/>
        <a:lstStyle/>
        <a:p>
          <a:endParaRPr lang="en-US"/>
        </a:p>
      </dgm:t>
    </dgm:pt>
    <dgm:pt modelId="{8599451E-0D10-4E9B-A666-DEE09771BF25}" type="sibTrans" cxnId="{BDB85332-4263-4A5E-AB1D-10244ADBC53A}">
      <dgm:prSet/>
      <dgm:spPr/>
      <dgm:t>
        <a:bodyPr/>
        <a:lstStyle/>
        <a:p>
          <a:endParaRPr lang="en-US"/>
        </a:p>
      </dgm:t>
    </dgm:pt>
    <dgm:pt modelId="{72F463D8-E89E-4F61-90B4-8BE1DFCD31BE}">
      <dgm:prSet/>
      <dgm:spPr/>
      <dgm:t>
        <a:bodyPr/>
        <a:lstStyle/>
        <a:p>
          <a:r>
            <a:rPr lang="el-GR" dirty="0"/>
            <a:t>Β) την εξαγωγή συμπερασμάτων για τη χάραξη της μελλοντικής της πορείας</a:t>
          </a:r>
          <a:endParaRPr lang="en-US" dirty="0"/>
        </a:p>
      </dgm:t>
    </dgm:pt>
    <dgm:pt modelId="{3591A3AE-0421-4FF4-9716-85DED0692418}" type="parTrans" cxnId="{50A9DAC1-F435-4072-871C-19280352871F}">
      <dgm:prSet/>
      <dgm:spPr/>
      <dgm:t>
        <a:bodyPr/>
        <a:lstStyle/>
        <a:p>
          <a:endParaRPr lang="en-US"/>
        </a:p>
      </dgm:t>
    </dgm:pt>
    <dgm:pt modelId="{508F1176-7FDD-4B28-9E0D-D15B71C5245B}" type="sibTrans" cxnId="{50A9DAC1-F435-4072-871C-19280352871F}">
      <dgm:prSet/>
      <dgm:spPr/>
      <dgm:t>
        <a:bodyPr/>
        <a:lstStyle/>
        <a:p>
          <a:endParaRPr lang="en-US"/>
        </a:p>
      </dgm:t>
    </dgm:pt>
    <dgm:pt modelId="{F24E8F9A-FC9A-45D4-9F46-2ECB4FCDF861}">
      <dgm:prSet/>
      <dgm:spPr/>
      <dgm:t>
        <a:bodyPr/>
        <a:lstStyle/>
        <a:p>
          <a:r>
            <a:rPr lang="el-GR" dirty="0"/>
            <a:t>Γ) την λήψη των κατάλληλων αποφάσεων</a:t>
          </a:r>
          <a:endParaRPr lang="en-US" dirty="0"/>
        </a:p>
      </dgm:t>
    </dgm:pt>
    <dgm:pt modelId="{F9D1C573-DD74-4D5C-853A-4EFA82B8A343}" type="parTrans" cxnId="{FA512602-E829-4895-85BA-A3B2EEE0F52F}">
      <dgm:prSet/>
      <dgm:spPr/>
      <dgm:t>
        <a:bodyPr/>
        <a:lstStyle/>
        <a:p>
          <a:endParaRPr lang="en-US"/>
        </a:p>
      </dgm:t>
    </dgm:pt>
    <dgm:pt modelId="{8791F721-8597-45F9-84C1-4ADF173F7583}" type="sibTrans" cxnId="{FA512602-E829-4895-85BA-A3B2EEE0F52F}">
      <dgm:prSet/>
      <dgm:spPr/>
      <dgm:t>
        <a:bodyPr/>
        <a:lstStyle/>
        <a:p>
          <a:endParaRPr lang="en-US"/>
        </a:p>
      </dgm:t>
    </dgm:pt>
    <dgm:pt modelId="{90D99FE1-0323-4C02-BB14-B4D319A697B1}" type="pres">
      <dgm:prSet presAssocID="{3CF82899-4C9A-4B1E-834E-C68AFCF8E2A1}" presName="vert0" presStyleCnt="0">
        <dgm:presLayoutVars>
          <dgm:dir/>
          <dgm:animOne val="branch"/>
          <dgm:animLvl val="lvl"/>
        </dgm:presLayoutVars>
      </dgm:prSet>
      <dgm:spPr/>
    </dgm:pt>
    <dgm:pt modelId="{941B1A25-CBCB-44BF-811A-BCF5378DF75B}" type="pres">
      <dgm:prSet presAssocID="{B2D6B6C9-5A66-447D-A8C4-A6C3701D6F43}" presName="thickLine" presStyleLbl="alignNode1" presStyleIdx="0" presStyleCnt="4"/>
      <dgm:spPr/>
    </dgm:pt>
    <dgm:pt modelId="{064ACCC1-6FAE-4813-ABC6-AE2867AACC03}" type="pres">
      <dgm:prSet presAssocID="{B2D6B6C9-5A66-447D-A8C4-A6C3701D6F43}" presName="horz1" presStyleCnt="0"/>
      <dgm:spPr/>
    </dgm:pt>
    <dgm:pt modelId="{563ECF37-9B67-4B6A-AD4D-DBFA2AEEB353}" type="pres">
      <dgm:prSet presAssocID="{B2D6B6C9-5A66-447D-A8C4-A6C3701D6F43}" presName="tx1" presStyleLbl="revTx" presStyleIdx="0" presStyleCnt="4"/>
      <dgm:spPr/>
    </dgm:pt>
    <dgm:pt modelId="{ED1B5147-C1F1-4557-BA51-71C73B994529}" type="pres">
      <dgm:prSet presAssocID="{B2D6B6C9-5A66-447D-A8C4-A6C3701D6F43}" presName="vert1" presStyleCnt="0"/>
      <dgm:spPr/>
    </dgm:pt>
    <dgm:pt modelId="{F08BF27B-C9F6-4C63-8815-90F6D07C2CBD}" type="pres">
      <dgm:prSet presAssocID="{4DBE5A2E-5969-49D4-8870-8128068751BA}" presName="thickLine" presStyleLbl="alignNode1" presStyleIdx="1" presStyleCnt="4"/>
      <dgm:spPr/>
    </dgm:pt>
    <dgm:pt modelId="{4E879BBA-4D78-45E9-9E8C-4E63AF3E5D5E}" type="pres">
      <dgm:prSet presAssocID="{4DBE5A2E-5969-49D4-8870-8128068751BA}" presName="horz1" presStyleCnt="0"/>
      <dgm:spPr/>
    </dgm:pt>
    <dgm:pt modelId="{5384223E-4E6D-49B9-94CC-3D653A06BB54}" type="pres">
      <dgm:prSet presAssocID="{4DBE5A2E-5969-49D4-8870-8128068751BA}" presName="tx1" presStyleLbl="revTx" presStyleIdx="1" presStyleCnt="4"/>
      <dgm:spPr/>
    </dgm:pt>
    <dgm:pt modelId="{256685F0-E3F1-4B06-8B47-249D526EEADC}" type="pres">
      <dgm:prSet presAssocID="{4DBE5A2E-5969-49D4-8870-8128068751BA}" presName="vert1" presStyleCnt="0"/>
      <dgm:spPr/>
    </dgm:pt>
    <dgm:pt modelId="{9F2FDDC5-91F0-4A24-82D2-12B14A11D5D7}" type="pres">
      <dgm:prSet presAssocID="{72F463D8-E89E-4F61-90B4-8BE1DFCD31BE}" presName="thickLine" presStyleLbl="alignNode1" presStyleIdx="2" presStyleCnt="4"/>
      <dgm:spPr/>
    </dgm:pt>
    <dgm:pt modelId="{B8C7D3B1-026E-4874-BC07-E8EAF29AE58D}" type="pres">
      <dgm:prSet presAssocID="{72F463D8-E89E-4F61-90B4-8BE1DFCD31BE}" presName="horz1" presStyleCnt="0"/>
      <dgm:spPr/>
    </dgm:pt>
    <dgm:pt modelId="{2D0A9A26-DA3F-44A0-9DD4-2259D1F87D8C}" type="pres">
      <dgm:prSet presAssocID="{72F463D8-E89E-4F61-90B4-8BE1DFCD31BE}" presName="tx1" presStyleLbl="revTx" presStyleIdx="2" presStyleCnt="4"/>
      <dgm:spPr/>
    </dgm:pt>
    <dgm:pt modelId="{ABFB0C2C-9EF3-415F-B6A7-62F47327CF57}" type="pres">
      <dgm:prSet presAssocID="{72F463D8-E89E-4F61-90B4-8BE1DFCD31BE}" presName="vert1" presStyleCnt="0"/>
      <dgm:spPr/>
    </dgm:pt>
    <dgm:pt modelId="{6DC30417-C10C-474A-8FF1-AA2D348BF36B}" type="pres">
      <dgm:prSet presAssocID="{F24E8F9A-FC9A-45D4-9F46-2ECB4FCDF861}" presName="thickLine" presStyleLbl="alignNode1" presStyleIdx="3" presStyleCnt="4"/>
      <dgm:spPr/>
    </dgm:pt>
    <dgm:pt modelId="{02ECC2C9-3E35-4D73-A0E6-285481DF61B6}" type="pres">
      <dgm:prSet presAssocID="{F24E8F9A-FC9A-45D4-9F46-2ECB4FCDF861}" presName="horz1" presStyleCnt="0"/>
      <dgm:spPr/>
    </dgm:pt>
    <dgm:pt modelId="{7633988B-5294-4B6D-BAAC-0D2359DE0FF6}" type="pres">
      <dgm:prSet presAssocID="{F24E8F9A-FC9A-45D4-9F46-2ECB4FCDF861}" presName="tx1" presStyleLbl="revTx" presStyleIdx="3" presStyleCnt="4"/>
      <dgm:spPr/>
    </dgm:pt>
    <dgm:pt modelId="{95EBDFFD-5F5A-496F-8D79-81C53A82B92A}" type="pres">
      <dgm:prSet presAssocID="{F24E8F9A-FC9A-45D4-9F46-2ECB4FCDF861}" presName="vert1" presStyleCnt="0"/>
      <dgm:spPr/>
    </dgm:pt>
  </dgm:ptLst>
  <dgm:cxnLst>
    <dgm:cxn modelId="{FA512602-E829-4895-85BA-A3B2EEE0F52F}" srcId="{3CF82899-4C9A-4B1E-834E-C68AFCF8E2A1}" destId="{F24E8F9A-FC9A-45D4-9F46-2ECB4FCDF861}" srcOrd="3" destOrd="0" parTransId="{F9D1C573-DD74-4D5C-853A-4EFA82B8A343}" sibTransId="{8791F721-8597-45F9-84C1-4ADF173F7583}"/>
    <dgm:cxn modelId="{36EC8F23-E2A3-49E8-875F-F05373BA83B2}" type="presOf" srcId="{F24E8F9A-FC9A-45D4-9F46-2ECB4FCDF861}" destId="{7633988B-5294-4B6D-BAAC-0D2359DE0FF6}" srcOrd="0" destOrd="0" presId="urn:microsoft.com/office/officeart/2008/layout/LinedList"/>
    <dgm:cxn modelId="{BDB85332-4263-4A5E-AB1D-10244ADBC53A}" srcId="{3CF82899-4C9A-4B1E-834E-C68AFCF8E2A1}" destId="{4DBE5A2E-5969-49D4-8870-8128068751BA}" srcOrd="1" destOrd="0" parTransId="{192760F6-F2D5-46C9-964F-489677DC3BDB}" sibTransId="{8599451E-0D10-4E9B-A666-DEE09771BF25}"/>
    <dgm:cxn modelId="{35722535-2921-4041-B267-673B8BCD387A}" type="presOf" srcId="{3CF82899-4C9A-4B1E-834E-C68AFCF8E2A1}" destId="{90D99FE1-0323-4C02-BB14-B4D319A697B1}" srcOrd="0" destOrd="0" presId="urn:microsoft.com/office/officeart/2008/layout/LinedList"/>
    <dgm:cxn modelId="{5B2EE737-9C5C-4917-B591-13E9E96BC1A9}" srcId="{3CF82899-4C9A-4B1E-834E-C68AFCF8E2A1}" destId="{B2D6B6C9-5A66-447D-A8C4-A6C3701D6F43}" srcOrd="0" destOrd="0" parTransId="{983097AF-6BD9-485C-9934-2C56D9C53155}" sibTransId="{7AF6D881-35E5-4E74-8CCD-EC358F6A1785}"/>
    <dgm:cxn modelId="{3DA4A060-644E-4175-984A-8AA8F4DF1717}" type="presOf" srcId="{72F463D8-E89E-4F61-90B4-8BE1DFCD31BE}" destId="{2D0A9A26-DA3F-44A0-9DD4-2259D1F87D8C}" srcOrd="0" destOrd="0" presId="urn:microsoft.com/office/officeart/2008/layout/LinedList"/>
    <dgm:cxn modelId="{4BA40B74-B368-4B33-9640-E4E5BCB9C0BB}" type="presOf" srcId="{4DBE5A2E-5969-49D4-8870-8128068751BA}" destId="{5384223E-4E6D-49B9-94CC-3D653A06BB54}" srcOrd="0" destOrd="0" presId="urn:microsoft.com/office/officeart/2008/layout/LinedList"/>
    <dgm:cxn modelId="{50A9DAC1-F435-4072-871C-19280352871F}" srcId="{3CF82899-4C9A-4B1E-834E-C68AFCF8E2A1}" destId="{72F463D8-E89E-4F61-90B4-8BE1DFCD31BE}" srcOrd="2" destOrd="0" parTransId="{3591A3AE-0421-4FF4-9716-85DED0692418}" sibTransId="{508F1176-7FDD-4B28-9E0D-D15B71C5245B}"/>
    <dgm:cxn modelId="{7CA7F3FC-763D-4B54-A5E0-F813B597FB66}" type="presOf" srcId="{B2D6B6C9-5A66-447D-A8C4-A6C3701D6F43}" destId="{563ECF37-9B67-4B6A-AD4D-DBFA2AEEB353}" srcOrd="0" destOrd="0" presId="urn:microsoft.com/office/officeart/2008/layout/LinedList"/>
    <dgm:cxn modelId="{519D072F-EBF5-4DDB-B058-78775FB1EDB7}" type="presParOf" srcId="{90D99FE1-0323-4C02-BB14-B4D319A697B1}" destId="{941B1A25-CBCB-44BF-811A-BCF5378DF75B}" srcOrd="0" destOrd="0" presId="urn:microsoft.com/office/officeart/2008/layout/LinedList"/>
    <dgm:cxn modelId="{6D1FBCCF-8637-4349-BBDD-8676F05D5A8B}" type="presParOf" srcId="{90D99FE1-0323-4C02-BB14-B4D319A697B1}" destId="{064ACCC1-6FAE-4813-ABC6-AE2867AACC03}" srcOrd="1" destOrd="0" presId="urn:microsoft.com/office/officeart/2008/layout/LinedList"/>
    <dgm:cxn modelId="{E1739A75-5A14-4FF3-8318-C9FEEBDEFC97}" type="presParOf" srcId="{064ACCC1-6FAE-4813-ABC6-AE2867AACC03}" destId="{563ECF37-9B67-4B6A-AD4D-DBFA2AEEB353}" srcOrd="0" destOrd="0" presId="urn:microsoft.com/office/officeart/2008/layout/LinedList"/>
    <dgm:cxn modelId="{8FC75C18-6CD7-409A-A316-B5273D3DF17F}" type="presParOf" srcId="{064ACCC1-6FAE-4813-ABC6-AE2867AACC03}" destId="{ED1B5147-C1F1-4557-BA51-71C73B994529}" srcOrd="1" destOrd="0" presId="urn:microsoft.com/office/officeart/2008/layout/LinedList"/>
    <dgm:cxn modelId="{E2584EEE-68C8-4492-89A8-3CF1AA8D7FC6}" type="presParOf" srcId="{90D99FE1-0323-4C02-BB14-B4D319A697B1}" destId="{F08BF27B-C9F6-4C63-8815-90F6D07C2CBD}" srcOrd="2" destOrd="0" presId="urn:microsoft.com/office/officeart/2008/layout/LinedList"/>
    <dgm:cxn modelId="{63F3B965-B45C-4855-BFF8-18320C4F98AE}" type="presParOf" srcId="{90D99FE1-0323-4C02-BB14-B4D319A697B1}" destId="{4E879BBA-4D78-45E9-9E8C-4E63AF3E5D5E}" srcOrd="3" destOrd="0" presId="urn:microsoft.com/office/officeart/2008/layout/LinedList"/>
    <dgm:cxn modelId="{97A1E9F2-A0DF-4572-A08E-58EE0CE0A406}" type="presParOf" srcId="{4E879BBA-4D78-45E9-9E8C-4E63AF3E5D5E}" destId="{5384223E-4E6D-49B9-94CC-3D653A06BB54}" srcOrd="0" destOrd="0" presId="urn:microsoft.com/office/officeart/2008/layout/LinedList"/>
    <dgm:cxn modelId="{8CF75001-C98E-477D-A3A2-D536256695D8}" type="presParOf" srcId="{4E879BBA-4D78-45E9-9E8C-4E63AF3E5D5E}" destId="{256685F0-E3F1-4B06-8B47-249D526EEADC}" srcOrd="1" destOrd="0" presId="urn:microsoft.com/office/officeart/2008/layout/LinedList"/>
    <dgm:cxn modelId="{21B7E5AA-839D-4D9E-B0D4-165EA5D5F580}" type="presParOf" srcId="{90D99FE1-0323-4C02-BB14-B4D319A697B1}" destId="{9F2FDDC5-91F0-4A24-82D2-12B14A11D5D7}" srcOrd="4" destOrd="0" presId="urn:microsoft.com/office/officeart/2008/layout/LinedList"/>
    <dgm:cxn modelId="{73B6D847-F8CB-429B-8506-2E3E2EE387C6}" type="presParOf" srcId="{90D99FE1-0323-4C02-BB14-B4D319A697B1}" destId="{B8C7D3B1-026E-4874-BC07-E8EAF29AE58D}" srcOrd="5" destOrd="0" presId="urn:microsoft.com/office/officeart/2008/layout/LinedList"/>
    <dgm:cxn modelId="{10AF0E1A-7BCE-4E37-967F-A1912896D7E0}" type="presParOf" srcId="{B8C7D3B1-026E-4874-BC07-E8EAF29AE58D}" destId="{2D0A9A26-DA3F-44A0-9DD4-2259D1F87D8C}" srcOrd="0" destOrd="0" presId="urn:microsoft.com/office/officeart/2008/layout/LinedList"/>
    <dgm:cxn modelId="{78BF88C4-B0A1-4948-B5D7-C1F743827AC1}" type="presParOf" srcId="{B8C7D3B1-026E-4874-BC07-E8EAF29AE58D}" destId="{ABFB0C2C-9EF3-415F-B6A7-62F47327CF57}" srcOrd="1" destOrd="0" presId="urn:microsoft.com/office/officeart/2008/layout/LinedList"/>
    <dgm:cxn modelId="{24A152AA-2360-4AC8-B31C-43D9CC485DF6}" type="presParOf" srcId="{90D99FE1-0323-4C02-BB14-B4D319A697B1}" destId="{6DC30417-C10C-474A-8FF1-AA2D348BF36B}" srcOrd="6" destOrd="0" presId="urn:microsoft.com/office/officeart/2008/layout/LinedList"/>
    <dgm:cxn modelId="{2F2E73DB-B358-4C2A-B38D-F55D5A23D7BD}" type="presParOf" srcId="{90D99FE1-0323-4C02-BB14-B4D319A697B1}" destId="{02ECC2C9-3E35-4D73-A0E6-285481DF61B6}" srcOrd="7" destOrd="0" presId="urn:microsoft.com/office/officeart/2008/layout/LinedList"/>
    <dgm:cxn modelId="{BD3F6F78-68D9-4263-AB01-2B78706EC37C}" type="presParOf" srcId="{02ECC2C9-3E35-4D73-A0E6-285481DF61B6}" destId="{7633988B-5294-4B6D-BAAC-0D2359DE0FF6}" srcOrd="0" destOrd="0" presId="urn:microsoft.com/office/officeart/2008/layout/LinedList"/>
    <dgm:cxn modelId="{1E6B210E-3AF4-411F-BFE6-7BA84E25D328}" type="presParOf" srcId="{02ECC2C9-3E35-4D73-A0E6-285481DF61B6}" destId="{95EBDFFD-5F5A-496F-8D79-81C53A82B9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BFC859-F71A-4383-A92F-37D1ACAB832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D866959-FFEC-447A-8563-625EC09DBAAF}">
      <dgm:prSet/>
      <dgm:spPr/>
      <dgm:t>
        <a:bodyPr/>
        <a:lstStyle/>
        <a:p>
          <a:r>
            <a:rPr lang="el-GR"/>
            <a:t>Οι αριθμοδείκτες είναι κλάσματα αποτελούμενα από στοιχεία των οικονομικών καταστάσεων</a:t>
          </a:r>
          <a:endParaRPr lang="en-US"/>
        </a:p>
      </dgm:t>
    </dgm:pt>
    <dgm:pt modelId="{47D942C6-1BBC-49D8-8F82-AF54216B78F2}" type="parTrans" cxnId="{FEF4D58C-2E88-4EDD-BE06-2CCCA4EEC742}">
      <dgm:prSet/>
      <dgm:spPr/>
      <dgm:t>
        <a:bodyPr/>
        <a:lstStyle/>
        <a:p>
          <a:endParaRPr lang="en-US"/>
        </a:p>
      </dgm:t>
    </dgm:pt>
    <dgm:pt modelId="{C4E8D96F-337B-43CA-BB7B-5FF6673BC764}" type="sibTrans" cxnId="{FEF4D58C-2E88-4EDD-BE06-2CCCA4EEC742}">
      <dgm:prSet/>
      <dgm:spPr/>
      <dgm:t>
        <a:bodyPr/>
        <a:lstStyle/>
        <a:p>
          <a:endParaRPr lang="en-US"/>
        </a:p>
      </dgm:t>
    </dgm:pt>
    <dgm:pt modelId="{A82D0381-05C1-4EA7-882B-F00751513318}">
      <dgm:prSet/>
      <dgm:spPr/>
      <dgm:t>
        <a:bodyPr/>
        <a:lstStyle/>
        <a:p>
          <a:r>
            <a:rPr lang="el-GR"/>
            <a:t>Εκφράζονται σε ποσοστό (%)</a:t>
          </a:r>
          <a:endParaRPr lang="en-US"/>
        </a:p>
      </dgm:t>
    </dgm:pt>
    <dgm:pt modelId="{3C1F7578-2E5B-4898-96CA-764A1C12EC4F}" type="parTrans" cxnId="{C8001357-B39E-4EEE-94B4-23B4C9060E6F}">
      <dgm:prSet/>
      <dgm:spPr/>
      <dgm:t>
        <a:bodyPr/>
        <a:lstStyle/>
        <a:p>
          <a:endParaRPr lang="en-US"/>
        </a:p>
      </dgm:t>
    </dgm:pt>
    <dgm:pt modelId="{96FB0109-E88A-4E4F-96D3-AF1F0D76A96A}" type="sibTrans" cxnId="{C8001357-B39E-4EEE-94B4-23B4C9060E6F}">
      <dgm:prSet/>
      <dgm:spPr/>
      <dgm:t>
        <a:bodyPr/>
        <a:lstStyle/>
        <a:p>
          <a:endParaRPr lang="en-US"/>
        </a:p>
      </dgm:t>
    </dgm:pt>
    <dgm:pt modelId="{C82E98B0-C5DA-43D4-AEA7-A349188DC8EB}">
      <dgm:prSet/>
      <dgm:spPr/>
      <dgm:t>
        <a:bodyPr/>
        <a:lstStyle/>
        <a:p>
          <a:r>
            <a:rPr lang="el-GR"/>
            <a:t>Συγκρίνουν μεγέθη και παρέχουν σημαντικότατη πληροφόρηση</a:t>
          </a:r>
          <a:endParaRPr lang="en-US"/>
        </a:p>
      </dgm:t>
    </dgm:pt>
    <dgm:pt modelId="{DD671168-54B3-41AB-834E-0E207FB7505C}" type="parTrans" cxnId="{EBB6DA08-91E7-45E5-9EFD-8935108E2EBA}">
      <dgm:prSet/>
      <dgm:spPr/>
      <dgm:t>
        <a:bodyPr/>
        <a:lstStyle/>
        <a:p>
          <a:endParaRPr lang="en-US"/>
        </a:p>
      </dgm:t>
    </dgm:pt>
    <dgm:pt modelId="{05910E82-DDE9-4265-9D90-958A013C7231}" type="sibTrans" cxnId="{EBB6DA08-91E7-45E5-9EFD-8935108E2EBA}">
      <dgm:prSet/>
      <dgm:spPr/>
      <dgm:t>
        <a:bodyPr/>
        <a:lstStyle/>
        <a:p>
          <a:endParaRPr lang="en-US"/>
        </a:p>
      </dgm:t>
    </dgm:pt>
    <dgm:pt modelId="{97634039-2B1C-47C7-8C81-819941532F38}" type="pres">
      <dgm:prSet presAssocID="{B4BFC859-F71A-4383-A92F-37D1ACAB8322}" presName="outerComposite" presStyleCnt="0">
        <dgm:presLayoutVars>
          <dgm:chMax val="5"/>
          <dgm:dir/>
          <dgm:resizeHandles val="exact"/>
        </dgm:presLayoutVars>
      </dgm:prSet>
      <dgm:spPr/>
    </dgm:pt>
    <dgm:pt modelId="{FBE300FF-11A5-46D5-8E98-2F7357117A34}" type="pres">
      <dgm:prSet presAssocID="{B4BFC859-F71A-4383-A92F-37D1ACAB8322}" presName="dummyMaxCanvas" presStyleCnt="0">
        <dgm:presLayoutVars/>
      </dgm:prSet>
      <dgm:spPr/>
    </dgm:pt>
    <dgm:pt modelId="{67B3C9AE-C533-41C3-8458-F2DCC5821DBB}" type="pres">
      <dgm:prSet presAssocID="{B4BFC859-F71A-4383-A92F-37D1ACAB8322}" presName="ThreeNodes_1" presStyleLbl="node1" presStyleIdx="0" presStyleCnt="3">
        <dgm:presLayoutVars>
          <dgm:bulletEnabled val="1"/>
        </dgm:presLayoutVars>
      </dgm:prSet>
      <dgm:spPr/>
    </dgm:pt>
    <dgm:pt modelId="{CDD0ECFE-44CB-49CF-8259-2E3085190214}" type="pres">
      <dgm:prSet presAssocID="{B4BFC859-F71A-4383-A92F-37D1ACAB8322}" presName="ThreeNodes_2" presStyleLbl="node1" presStyleIdx="1" presStyleCnt="3">
        <dgm:presLayoutVars>
          <dgm:bulletEnabled val="1"/>
        </dgm:presLayoutVars>
      </dgm:prSet>
      <dgm:spPr/>
    </dgm:pt>
    <dgm:pt modelId="{99E87F5D-649A-4E77-9EF8-5122F194C78B}" type="pres">
      <dgm:prSet presAssocID="{B4BFC859-F71A-4383-A92F-37D1ACAB8322}" presName="ThreeNodes_3" presStyleLbl="node1" presStyleIdx="2" presStyleCnt="3">
        <dgm:presLayoutVars>
          <dgm:bulletEnabled val="1"/>
        </dgm:presLayoutVars>
      </dgm:prSet>
      <dgm:spPr/>
    </dgm:pt>
    <dgm:pt modelId="{B196A280-AB17-40C3-9AD4-BDD30CF18BAB}" type="pres">
      <dgm:prSet presAssocID="{B4BFC859-F71A-4383-A92F-37D1ACAB8322}" presName="ThreeConn_1-2" presStyleLbl="fgAccFollowNode1" presStyleIdx="0" presStyleCnt="2">
        <dgm:presLayoutVars>
          <dgm:bulletEnabled val="1"/>
        </dgm:presLayoutVars>
      </dgm:prSet>
      <dgm:spPr/>
    </dgm:pt>
    <dgm:pt modelId="{919F68ED-5725-4F43-93FA-74DC8A4BFD9B}" type="pres">
      <dgm:prSet presAssocID="{B4BFC859-F71A-4383-A92F-37D1ACAB8322}" presName="ThreeConn_2-3" presStyleLbl="fgAccFollowNode1" presStyleIdx="1" presStyleCnt="2">
        <dgm:presLayoutVars>
          <dgm:bulletEnabled val="1"/>
        </dgm:presLayoutVars>
      </dgm:prSet>
      <dgm:spPr/>
    </dgm:pt>
    <dgm:pt modelId="{BA4739A9-AC58-4F44-923C-86F5E9A841E7}" type="pres">
      <dgm:prSet presAssocID="{B4BFC859-F71A-4383-A92F-37D1ACAB8322}" presName="ThreeNodes_1_text" presStyleLbl="node1" presStyleIdx="2" presStyleCnt="3">
        <dgm:presLayoutVars>
          <dgm:bulletEnabled val="1"/>
        </dgm:presLayoutVars>
      </dgm:prSet>
      <dgm:spPr/>
    </dgm:pt>
    <dgm:pt modelId="{8A65FF06-D2FB-4215-BAA8-C8EF6BD311CE}" type="pres">
      <dgm:prSet presAssocID="{B4BFC859-F71A-4383-A92F-37D1ACAB8322}" presName="ThreeNodes_2_text" presStyleLbl="node1" presStyleIdx="2" presStyleCnt="3">
        <dgm:presLayoutVars>
          <dgm:bulletEnabled val="1"/>
        </dgm:presLayoutVars>
      </dgm:prSet>
      <dgm:spPr/>
    </dgm:pt>
    <dgm:pt modelId="{E02A8238-B44A-4EEA-8233-D1A23E9A5008}" type="pres">
      <dgm:prSet presAssocID="{B4BFC859-F71A-4383-A92F-37D1ACAB83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B6DA08-91E7-45E5-9EFD-8935108E2EBA}" srcId="{B4BFC859-F71A-4383-A92F-37D1ACAB8322}" destId="{C82E98B0-C5DA-43D4-AEA7-A349188DC8EB}" srcOrd="2" destOrd="0" parTransId="{DD671168-54B3-41AB-834E-0E207FB7505C}" sibTransId="{05910E82-DDE9-4265-9D90-958A013C7231}"/>
    <dgm:cxn modelId="{703ECF18-B2F0-4C5A-95AD-521FCF6E8623}" type="presOf" srcId="{1D866959-FFEC-447A-8563-625EC09DBAAF}" destId="{BA4739A9-AC58-4F44-923C-86F5E9A841E7}" srcOrd="1" destOrd="0" presId="urn:microsoft.com/office/officeart/2005/8/layout/vProcess5"/>
    <dgm:cxn modelId="{9AA2C328-BF12-4F5D-BEFC-D12C5F9E1C42}" type="presOf" srcId="{C4E8D96F-337B-43CA-BB7B-5FF6673BC764}" destId="{B196A280-AB17-40C3-9AD4-BDD30CF18BAB}" srcOrd="0" destOrd="0" presId="urn:microsoft.com/office/officeart/2005/8/layout/vProcess5"/>
    <dgm:cxn modelId="{454D7632-23DE-41E5-9A24-7B3CD1747CBA}" type="presOf" srcId="{A82D0381-05C1-4EA7-882B-F00751513318}" destId="{8A65FF06-D2FB-4215-BAA8-C8EF6BD311CE}" srcOrd="1" destOrd="0" presId="urn:microsoft.com/office/officeart/2005/8/layout/vProcess5"/>
    <dgm:cxn modelId="{B36DCB55-18A5-43D4-9265-F7BE0EB57060}" type="presOf" srcId="{C82E98B0-C5DA-43D4-AEA7-A349188DC8EB}" destId="{99E87F5D-649A-4E77-9EF8-5122F194C78B}" srcOrd="0" destOrd="0" presId="urn:microsoft.com/office/officeart/2005/8/layout/vProcess5"/>
    <dgm:cxn modelId="{C8001357-B39E-4EEE-94B4-23B4C9060E6F}" srcId="{B4BFC859-F71A-4383-A92F-37D1ACAB8322}" destId="{A82D0381-05C1-4EA7-882B-F00751513318}" srcOrd="1" destOrd="0" parTransId="{3C1F7578-2E5B-4898-96CA-764A1C12EC4F}" sibTransId="{96FB0109-E88A-4E4F-96D3-AF1F0D76A96A}"/>
    <dgm:cxn modelId="{3A26FB7C-367E-4C09-B666-7F0CBC11ABF1}" type="presOf" srcId="{C82E98B0-C5DA-43D4-AEA7-A349188DC8EB}" destId="{E02A8238-B44A-4EEA-8233-D1A23E9A5008}" srcOrd="1" destOrd="0" presId="urn:microsoft.com/office/officeart/2005/8/layout/vProcess5"/>
    <dgm:cxn modelId="{FEF4D58C-2E88-4EDD-BE06-2CCCA4EEC742}" srcId="{B4BFC859-F71A-4383-A92F-37D1ACAB8322}" destId="{1D866959-FFEC-447A-8563-625EC09DBAAF}" srcOrd="0" destOrd="0" parTransId="{47D942C6-1BBC-49D8-8F82-AF54216B78F2}" sibTransId="{C4E8D96F-337B-43CA-BB7B-5FF6673BC764}"/>
    <dgm:cxn modelId="{473EE39C-A2DF-4CB4-818D-5409DCE968E5}" type="presOf" srcId="{B4BFC859-F71A-4383-A92F-37D1ACAB8322}" destId="{97634039-2B1C-47C7-8C81-819941532F38}" srcOrd="0" destOrd="0" presId="urn:microsoft.com/office/officeart/2005/8/layout/vProcess5"/>
    <dgm:cxn modelId="{81D653B2-D420-406E-9508-4411A942C115}" type="presOf" srcId="{96FB0109-E88A-4E4F-96D3-AF1F0D76A96A}" destId="{919F68ED-5725-4F43-93FA-74DC8A4BFD9B}" srcOrd="0" destOrd="0" presId="urn:microsoft.com/office/officeart/2005/8/layout/vProcess5"/>
    <dgm:cxn modelId="{5B0D5AE6-BB28-4F02-9D92-00B8E41376B2}" type="presOf" srcId="{1D866959-FFEC-447A-8563-625EC09DBAAF}" destId="{67B3C9AE-C533-41C3-8458-F2DCC5821DBB}" srcOrd="0" destOrd="0" presId="urn:microsoft.com/office/officeart/2005/8/layout/vProcess5"/>
    <dgm:cxn modelId="{493A6AFC-28C3-41D8-8576-714112B12A4B}" type="presOf" srcId="{A82D0381-05C1-4EA7-882B-F00751513318}" destId="{CDD0ECFE-44CB-49CF-8259-2E3085190214}" srcOrd="0" destOrd="0" presId="urn:microsoft.com/office/officeart/2005/8/layout/vProcess5"/>
    <dgm:cxn modelId="{4BF76A0D-25C7-471B-BEDF-FF3311C2EA74}" type="presParOf" srcId="{97634039-2B1C-47C7-8C81-819941532F38}" destId="{FBE300FF-11A5-46D5-8E98-2F7357117A34}" srcOrd="0" destOrd="0" presId="urn:microsoft.com/office/officeart/2005/8/layout/vProcess5"/>
    <dgm:cxn modelId="{B6851CE4-9DA8-4A7B-A15D-B4F9A1DA6BE2}" type="presParOf" srcId="{97634039-2B1C-47C7-8C81-819941532F38}" destId="{67B3C9AE-C533-41C3-8458-F2DCC5821DBB}" srcOrd="1" destOrd="0" presId="urn:microsoft.com/office/officeart/2005/8/layout/vProcess5"/>
    <dgm:cxn modelId="{887418A7-1DE2-48EF-AEB0-DC000EACF5D3}" type="presParOf" srcId="{97634039-2B1C-47C7-8C81-819941532F38}" destId="{CDD0ECFE-44CB-49CF-8259-2E3085190214}" srcOrd="2" destOrd="0" presId="urn:microsoft.com/office/officeart/2005/8/layout/vProcess5"/>
    <dgm:cxn modelId="{8480D6CA-51FB-4864-B8EB-D7B15A02385F}" type="presParOf" srcId="{97634039-2B1C-47C7-8C81-819941532F38}" destId="{99E87F5D-649A-4E77-9EF8-5122F194C78B}" srcOrd="3" destOrd="0" presId="urn:microsoft.com/office/officeart/2005/8/layout/vProcess5"/>
    <dgm:cxn modelId="{87509E22-C213-4BD2-9C3C-831AF002DD85}" type="presParOf" srcId="{97634039-2B1C-47C7-8C81-819941532F38}" destId="{B196A280-AB17-40C3-9AD4-BDD30CF18BAB}" srcOrd="4" destOrd="0" presId="urn:microsoft.com/office/officeart/2005/8/layout/vProcess5"/>
    <dgm:cxn modelId="{3A853149-5965-4040-B7C4-8E3AD6D8E9A6}" type="presParOf" srcId="{97634039-2B1C-47C7-8C81-819941532F38}" destId="{919F68ED-5725-4F43-93FA-74DC8A4BFD9B}" srcOrd="5" destOrd="0" presId="urn:microsoft.com/office/officeart/2005/8/layout/vProcess5"/>
    <dgm:cxn modelId="{AF4FA7DB-2197-442F-9EC8-98E76B7D3696}" type="presParOf" srcId="{97634039-2B1C-47C7-8C81-819941532F38}" destId="{BA4739A9-AC58-4F44-923C-86F5E9A841E7}" srcOrd="6" destOrd="0" presId="urn:microsoft.com/office/officeart/2005/8/layout/vProcess5"/>
    <dgm:cxn modelId="{3C09C704-C245-45F3-B8EC-8804C75EF658}" type="presParOf" srcId="{97634039-2B1C-47C7-8C81-819941532F38}" destId="{8A65FF06-D2FB-4215-BAA8-C8EF6BD311CE}" srcOrd="7" destOrd="0" presId="urn:microsoft.com/office/officeart/2005/8/layout/vProcess5"/>
    <dgm:cxn modelId="{4AC34B2B-BD7B-40A4-9BE5-A6F0B897BB70}" type="presParOf" srcId="{97634039-2B1C-47C7-8C81-819941532F38}" destId="{E02A8238-B44A-4EEA-8233-D1A23E9A50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BDF9B-F9C0-4DA6-BB70-214CF094A23C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2ADBC5-779E-47F7-88D4-313D249E19D1}">
      <dgm:prSet custT="1"/>
      <dgm:spPr/>
      <dgm:t>
        <a:bodyPr/>
        <a:lstStyle/>
        <a:p>
          <a:r>
            <a:rPr lang="el-GR" sz="2400" b="1" dirty="0"/>
            <a:t>Συνολικά περιουσιακά στοιχεία της εταιρείας     </a:t>
          </a:r>
          <a:r>
            <a:rPr lang="el-GR" sz="2400" dirty="0"/>
            <a:t>(Όλα τα περιουσιακά στοιχεία που κατέχει η εταιρεία: κτίρια, μετοχές, μετρητά, αγαθά κ.λπ.)</a:t>
          </a:r>
          <a:endParaRPr lang="en-US" sz="2400" dirty="0"/>
        </a:p>
      </dgm:t>
    </dgm:pt>
    <dgm:pt modelId="{195D46AF-B85F-4D94-B2FC-7A58E2A2CFC1}" type="parTrans" cxnId="{0B318928-9EB4-4755-90D0-42A88F7D0D6E}">
      <dgm:prSet/>
      <dgm:spPr/>
      <dgm:t>
        <a:bodyPr/>
        <a:lstStyle/>
        <a:p>
          <a:endParaRPr lang="en-US"/>
        </a:p>
      </dgm:t>
    </dgm:pt>
    <dgm:pt modelId="{526E288D-B710-449B-BA94-AE8C5F0D4EA9}" type="sibTrans" cxnId="{0B318928-9EB4-4755-90D0-42A88F7D0D6E}">
      <dgm:prSet/>
      <dgm:spPr/>
      <dgm:t>
        <a:bodyPr/>
        <a:lstStyle/>
        <a:p>
          <a:endParaRPr lang="en-US"/>
        </a:p>
      </dgm:t>
    </dgm:pt>
    <dgm:pt modelId="{30B025AE-B401-41E7-A511-8AB46C49D0AA}">
      <dgm:prSet custT="1"/>
      <dgm:spPr/>
      <dgm:t>
        <a:bodyPr/>
        <a:lstStyle/>
        <a:p>
          <a:r>
            <a:rPr lang="el-GR" sz="2400" b="1" dirty="0"/>
            <a:t>Οι πηγές αυτών των περιουσιακών στοιχείων</a:t>
          </a:r>
          <a:r>
            <a:rPr lang="en-US" sz="2400" b="1" dirty="0"/>
            <a:t> </a:t>
          </a:r>
          <a:r>
            <a:rPr lang="el-GR" sz="2400" dirty="0"/>
            <a:t>Από πού προέρχονται τα χρήματα που χρησιμοποιήθηκαν για την απόκτηση αυτών των περιουσιακών στοιχείων – Πώς χρηματοδότησε η εταιρεία την απόκτηση αυτών των περιουσιακών στοιχείων)</a:t>
          </a:r>
          <a:endParaRPr lang="en-US" sz="2400" dirty="0"/>
        </a:p>
      </dgm:t>
    </dgm:pt>
    <dgm:pt modelId="{93F519B4-80F8-43E2-9C54-3F0F4437764E}" type="parTrans" cxnId="{41DD3689-8DAF-45A1-A3F5-D82D431EFB90}">
      <dgm:prSet/>
      <dgm:spPr/>
      <dgm:t>
        <a:bodyPr/>
        <a:lstStyle/>
        <a:p>
          <a:endParaRPr lang="en-US"/>
        </a:p>
      </dgm:t>
    </dgm:pt>
    <dgm:pt modelId="{B40D88B1-0520-4CE3-BC33-F912FA4BEE03}" type="sibTrans" cxnId="{41DD3689-8DAF-45A1-A3F5-D82D431EFB90}">
      <dgm:prSet/>
      <dgm:spPr/>
      <dgm:t>
        <a:bodyPr/>
        <a:lstStyle/>
        <a:p>
          <a:endParaRPr lang="en-US"/>
        </a:p>
      </dgm:t>
    </dgm:pt>
    <dgm:pt modelId="{8904E321-3322-4D35-A892-6BDDD98574E1}">
      <dgm:prSet/>
      <dgm:spPr/>
      <dgm:t>
        <a:bodyPr/>
        <a:lstStyle/>
        <a:p>
          <a:endParaRPr lang="en-US" dirty="0"/>
        </a:p>
      </dgm:t>
    </dgm:pt>
    <dgm:pt modelId="{CF4FC254-9A00-4804-8FE2-3956A39C50BC}" type="parTrans" cxnId="{A81EB62D-515D-4FD6-A1A6-49112EB5A64F}">
      <dgm:prSet/>
      <dgm:spPr/>
      <dgm:t>
        <a:bodyPr/>
        <a:lstStyle/>
        <a:p>
          <a:endParaRPr lang="en-US"/>
        </a:p>
      </dgm:t>
    </dgm:pt>
    <dgm:pt modelId="{44F3F981-DFE0-46E7-8C80-BC76C85A326B}" type="sibTrans" cxnId="{A81EB62D-515D-4FD6-A1A6-49112EB5A64F}">
      <dgm:prSet/>
      <dgm:spPr/>
      <dgm:t>
        <a:bodyPr/>
        <a:lstStyle/>
        <a:p>
          <a:endParaRPr lang="en-US"/>
        </a:p>
      </dgm:t>
    </dgm:pt>
    <dgm:pt modelId="{4CB6634A-6931-4C4A-AE63-5AAED838EFB0}" type="pres">
      <dgm:prSet presAssocID="{541BDF9B-F9C0-4DA6-BB70-214CF094A23C}" presName="vert0" presStyleCnt="0">
        <dgm:presLayoutVars>
          <dgm:dir/>
          <dgm:animOne val="branch"/>
          <dgm:animLvl val="lvl"/>
        </dgm:presLayoutVars>
      </dgm:prSet>
      <dgm:spPr/>
    </dgm:pt>
    <dgm:pt modelId="{1257D0FE-69E3-46AD-AD7E-B9988287A2A7}" type="pres">
      <dgm:prSet presAssocID="{6B2ADBC5-779E-47F7-88D4-313D249E19D1}" presName="thickLine" presStyleLbl="alignNode1" presStyleIdx="0" presStyleCnt="3"/>
      <dgm:spPr/>
    </dgm:pt>
    <dgm:pt modelId="{3D006A83-5A3D-45BA-A190-5342FE7E9EF8}" type="pres">
      <dgm:prSet presAssocID="{6B2ADBC5-779E-47F7-88D4-313D249E19D1}" presName="horz1" presStyleCnt="0"/>
      <dgm:spPr/>
    </dgm:pt>
    <dgm:pt modelId="{00C986BB-0453-49F7-B9F8-6DEAEB6D5781}" type="pres">
      <dgm:prSet presAssocID="{6B2ADBC5-779E-47F7-88D4-313D249E19D1}" presName="tx1" presStyleLbl="revTx" presStyleIdx="0" presStyleCnt="3"/>
      <dgm:spPr/>
    </dgm:pt>
    <dgm:pt modelId="{02931044-4723-4949-93E1-95E4F97A06B1}" type="pres">
      <dgm:prSet presAssocID="{6B2ADBC5-779E-47F7-88D4-313D249E19D1}" presName="vert1" presStyleCnt="0"/>
      <dgm:spPr/>
    </dgm:pt>
    <dgm:pt modelId="{4E900BB3-1C19-4B32-A773-831B9980DB55}" type="pres">
      <dgm:prSet presAssocID="{30B025AE-B401-41E7-A511-8AB46C49D0AA}" presName="thickLine" presStyleLbl="alignNode1" presStyleIdx="1" presStyleCnt="3"/>
      <dgm:spPr/>
    </dgm:pt>
    <dgm:pt modelId="{078F0CAA-11E2-42F3-840F-0D453D9496F6}" type="pres">
      <dgm:prSet presAssocID="{30B025AE-B401-41E7-A511-8AB46C49D0AA}" presName="horz1" presStyleCnt="0"/>
      <dgm:spPr/>
    </dgm:pt>
    <dgm:pt modelId="{1216CA16-DBE4-44CC-B51B-639ABFA81812}" type="pres">
      <dgm:prSet presAssocID="{30B025AE-B401-41E7-A511-8AB46C49D0AA}" presName="tx1" presStyleLbl="revTx" presStyleIdx="1" presStyleCnt="3"/>
      <dgm:spPr/>
    </dgm:pt>
    <dgm:pt modelId="{3011D858-CEDC-4252-8052-2DF6B8EDDBAB}" type="pres">
      <dgm:prSet presAssocID="{30B025AE-B401-41E7-A511-8AB46C49D0AA}" presName="vert1" presStyleCnt="0"/>
      <dgm:spPr/>
    </dgm:pt>
    <dgm:pt modelId="{A4DAA22C-5CEA-4E7A-8FCF-5D3AE6DAF14B}" type="pres">
      <dgm:prSet presAssocID="{8904E321-3322-4D35-A892-6BDDD98574E1}" presName="thickLine" presStyleLbl="alignNode1" presStyleIdx="2" presStyleCnt="3"/>
      <dgm:spPr/>
    </dgm:pt>
    <dgm:pt modelId="{761AC4D2-B28D-48A5-AC8C-64D8B349FB08}" type="pres">
      <dgm:prSet presAssocID="{8904E321-3322-4D35-A892-6BDDD98574E1}" presName="horz1" presStyleCnt="0"/>
      <dgm:spPr/>
    </dgm:pt>
    <dgm:pt modelId="{97B0DD74-6368-490F-9D5C-0EE603BB0FC7}" type="pres">
      <dgm:prSet presAssocID="{8904E321-3322-4D35-A892-6BDDD98574E1}" presName="tx1" presStyleLbl="revTx" presStyleIdx="2" presStyleCnt="3"/>
      <dgm:spPr/>
    </dgm:pt>
    <dgm:pt modelId="{41F9D4BD-B602-430B-8C37-EEFA8FBB0D7C}" type="pres">
      <dgm:prSet presAssocID="{8904E321-3322-4D35-A892-6BDDD98574E1}" presName="vert1" presStyleCnt="0"/>
      <dgm:spPr/>
    </dgm:pt>
  </dgm:ptLst>
  <dgm:cxnLst>
    <dgm:cxn modelId="{D4B3E700-8F5D-4EBC-BBB2-6EAB0F6B90FD}" type="presOf" srcId="{8904E321-3322-4D35-A892-6BDDD98574E1}" destId="{97B0DD74-6368-490F-9D5C-0EE603BB0FC7}" srcOrd="0" destOrd="0" presId="urn:microsoft.com/office/officeart/2008/layout/LinedList"/>
    <dgm:cxn modelId="{D7A7C806-E250-4DB2-9F8C-FD7E35D52F19}" type="presOf" srcId="{541BDF9B-F9C0-4DA6-BB70-214CF094A23C}" destId="{4CB6634A-6931-4C4A-AE63-5AAED838EFB0}" srcOrd="0" destOrd="0" presId="urn:microsoft.com/office/officeart/2008/layout/LinedList"/>
    <dgm:cxn modelId="{0B318928-9EB4-4755-90D0-42A88F7D0D6E}" srcId="{541BDF9B-F9C0-4DA6-BB70-214CF094A23C}" destId="{6B2ADBC5-779E-47F7-88D4-313D249E19D1}" srcOrd="0" destOrd="0" parTransId="{195D46AF-B85F-4D94-B2FC-7A58E2A2CFC1}" sibTransId="{526E288D-B710-449B-BA94-AE8C5F0D4EA9}"/>
    <dgm:cxn modelId="{A81EB62D-515D-4FD6-A1A6-49112EB5A64F}" srcId="{541BDF9B-F9C0-4DA6-BB70-214CF094A23C}" destId="{8904E321-3322-4D35-A892-6BDDD98574E1}" srcOrd="2" destOrd="0" parTransId="{CF4FC254-9A00-4804-8FE2-3956A39C50BC}" sibTransId="{44F3F981-DFE0-46E7-8C80-BC76C85A326B}"/>
    <dgm:cxn modelId="{DA8CB075-9512-495F-9515-88A02B0644D0}" type="presOf" srcId="{30B025AE-B401-41E7-A511-8AB46C49D0AA}" destId="{1216CA16-DBE4-44CC-B51B-639ABFA81812}" srcOrd="0" destOrd="0" presId="urn:microsoft.com/office/officeart/2008/layout/LinedList"/>
    <dgm:cxn modelId="{806F6A81-8F86-4B47-B5B5-88EF1C3FCD7E}" type="presOf" srcId="{6B2ADBC5-779E-47F7-88D4-313D249E19D1}" destId="{00C986BB-0453-49F7-B9F8-6DEAEB6D5781}" srcOrd="0" destOrd="0" presId="urn:microsoft.com/office/officeart/2008/layout/LinedList"/>
    <dgm:cxn modelId="{41DD3689-8DAF-45A1-A3F5-D82D431EFB90}" srcId="{541BDF9B-F9C0-4DA6-BB70-214CF094A23C}" destId="{30B025AE-B401-41E7-A511-8AB46C49D0AA}" srcOrd="1" destOrd="0" parTransId="{93F519B4-80F8-43E2-9C54-3F0F4437764E}" sibTransId="{B40D88B1-0520-4CE3-BC33-F912FA4BEE03}"/>
    <dgm:cxn modelId="{6E749BD5-DC45-4C58-AA9D-B7F139131295}" type="presParOf" srcId="{4CB6634A-6931-4C4A-AE63-5AAED838EFB0}" destId="{1257D0FE-69E3-46AD-AD7E-B9988287A2A7}" srcOrd="0" destOrd="0" presId="urn:microsoft.com/office/officeart/2008/layout/LinedList"/>
    <dgm:cxn modelId="{5748A78D-B81D-465E-A2D9-F32F7AEF71EF}" type="presParOf" srcId="{4CB6634A-6931-4C4A-AE63-5AAED838EFB0}" destId="{3D006A83-5A3D-45BA-A190-5342FE7E9EF8}" srcOrd="1" destOrd="0" presId="urn:microsoft.com/office/officeart/2008/layout/LinedList"/>
    <dgm:cxn modelId="{B0BC0530-4669-43A4-B12C-473F2E47BF7A}" type="presParOf" srcId="{3D006A83-5A3D-45BA-A190-5342FE7E9EF8}" destId="{00C986BB-0453-49F7-B9F8-6DEAEB6D5781}" srcOrd="0" destOrd="0" presId="urn:microsoft.com/office/officeart/2008/layout/LinedList"/>
    <dgm:cxn modelId="{EE40EAF3-79D7-430F-9FE0-00EEE97D11D4}" type="presParOf" srcId="{3D006A83-5A3D-45BA-A190-5342FE7E9EF8}" destId="{02931044-4723-4949-93E1-95E4F97A06B1}" srcOrd="1" destOrd="0" presId="urn:microsoft.com/office/officeart/2008/layout/LinedList"/>
    <dgm:cxn modelId="{7A86FB13-807E-4515-9560-68B412698037}" type="presParOf" srcId="{4CB6634A-6931-4C4A-AE63-5AAED838EFB0}" destId="{4E900BB3-1C19-4B32-A773-831B9980DB55}" srcOrd="2" destOrd="0" presId="urn:microsoft.com/office/officeart/2008/layout/LinedList"/>
    <dgm:cxn modelId="{6D0C4B52-016D-4CE5-A019-6B8C685908CA}" type="presParOf" srcId="{4CB6634A-6931-4C4A-AE63-5AAED838EFB0}" destId="{078F0CAA-11E2-42F3-840F-0D453D9496F6}" srcOrd="3" destOrd="0" presId="urn:microsoft.com/office/officeart/2008/layout/LinedList"/>
    <dgm:cxn modelId="{2A6FA35A-A790-4869-9983-3A5677B26142}" type="presParOf" srcId="{078F0CAA-11E2-42F3-840F-0D453D9496F6}" destId="{1216CA16-DBE4-44CC-B51B-639ABFA81812}" srcOrd="0" destOrd="0" presId="urn:microsoft.com/office/officeart/2008/layout/LinedList"/>
    <dgm:cxn modelId="{F293989F-1453-4CDD-B209-B3644A550ED9}" type="presParOf" srcId="{078F0CAA-11E2-42F3-840F-0D453D9496F6}" destId="{3011D858-CEDC-4252-8052-2DF6B8EDDBAB}" srcOrd="1" destOrd="0" presId="urn:microsoft.com/office/officeart/2008/layout/LinedList"/>
    <dgm:cxn modelId="{8EAEBE22-8700-4778-8AD7-FD7291933648}" type="presParOf" srcId="{4CB6634A-6931-4C4A-AE63-5AAED838EFB0}" destId="{A4DAA22C-5CEA-4E7A-8FCF-5D3AE6DAF14B}" srcOrd="4" destOrd="0" presId="urn:microsoft.com/office/officeart/2008/layout/LinedList"/>
    <dgm:cxn modelId="{2D1B16D6-EFA0-4776-B473-AFB7AE2D5C32}" type="presParOf" srcId="{4CB6634A-6931-4C4A-AE63-5AAED838EFB0}" destId="{761AC4D2-B28D-48A5-AC8C-64D8B349FB08}" srcOrd="5" destOrd="0" presId="urn:microsoft.com/office/officeart/2008/layout/LinedList"/>
    <dgm:cxn modelId="{FDF1A29E-D978-4CE1-896B-1F591A5752E5}" type="presParOf" srcId="{761AC4D2-B28D-48A5-AC8C-64D8B349FB08}" destId="{97B0DD74-6368-490F-9D5C-0EE603BB0FC7}" srcOrd="0" destOrd="0" presId="urn:microsoft.com/office/officeart/2008/layout/LinedList"/>
    <dgm:cxn modelId="{1230BA65-AB3D-4914-AD19-686514003563}" type="presParOf" srcId="{761AC4D2-B28D-48A5-AC8C-64D8B349FB08}" destId="{41F9D4BD-B602-430B-8C37-EEFA8FBB0D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227C1-982D-4DE2-99FD-18C5F7D2AF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C2E45-2DB3-4C57-A4A9-30B1ABC772FB}">
      <dgm:prSet custT="1"/>
      <dgm:spPr/>
      <dgm:t>
        <a:bodyPr/>
        <a:lstStyle/>
        <a:p>
          <a:r>
            <a:rPr lang="el-GR" sz="1800" b="1" dirty="0"/>
            <a:t>Κατάσταση Χρηματοοικονομικής Θέσης </a:t>
          </a:r>
          <a:r>
            <a:rPr lang="el-GR" sz="1800" dirty="0"/>
            <a:t>(Ισολογισμός)Παρουσιάζει τα περιουσιακά στοιχεία της εταιρείας και την προέλευσή τους σε μια συγκεκριμένη χρονική στιγμή (συνήθως στις 31 Δεκεμβρίου)</a:t>
          </a:r>
          <a:endParaRPr lang="en-US" sz="1800" dirty="0"/>
        </a:p>
      </dgm:t>
    </dgm:pt>
    <dgm:pt modelId="{26C5F788-ABC4-428F-A46D-8C8B17F056E8}" type="parTrans" cxnId="{02475900-68FC-4AAF-A96E-2D6673D070F9}">
      <dgm:prSet/>
      <dgm:spPr/>
      <dgm:t>
        <a:bodyPr/>
        <a:lstStyle/>
        <a:p>
          <a:endParaRPr lang="en-US"/>
        </a:p>
      </dgm:t>
    </dgm:pt>
    <dgm:pt modelId="{3BD50586-E1D4-4C3B-ACB0-81F8C6D83FCE}" type="sibTrans" cxnId="{02475900-68FC-4AAF-A96E-2D6673D070F9}">
      <dgm:prSet/>
      <dgm:spPr/>
      <dgm:t>
        <a:bodyPr/>
        <a:lstStyle/>
        <a:p>
          <a:endParaRPr lang="en-US"/>
        </a:p>
      </dgm:t>
    </dgm:pt>
    <dgm:pt modelId="{88EC4D61-F752-46CE-8A81-66D4A84F6659}">
      <dgm:prSet/>
      <dgm:spPr/>
      <dgm:t>
        <a:bodyPr/>
        <a:lstStyle/>
        <a:p>
          <a:r>
            <a:rPr lang="el-GR" b="1" dirty="0"/>
            <a:t>Κατάσταση Αποτελεσμάτων Χρήσης </a:t>
          </a:r>
          <a:r>
            <a:rPr lang="el-GR" dirty="0"/>
            <a:t>(Κατάσταση Εσόδων και Εξόδων)Παρουσιάζει τα κέρδη της εταιρείας για μια συγκεκριμένη χρονική περίοδο (συνήθως για ένα ημερολογιακό έτος – από 1 Ιανουαρίου έως 31 Δεκεμβρίου)</a:t>
          </a:r>
          <a:endParaRPr lang="en-US" dirty="0"/>
        </a:p>
      </dgm:t>
    </dgm:pt>
    <dgm:pt modelId="{86542D7C-2FD6-492D-B9EE-B35FAB784C20}" type="parTrans" cxnId="{9030132D-D817-4899-AB39-F5D41937BF33}">
      <dgm:prSet/>
      <dgm:spPr/>
      <dgm:t>
        <a:bodyPr/>
        <a:lstStyle/>
        <a:p>
          <a:endParaRPr lang="en-US"/>
        </a:p>
      </dgm:t>
    </dgm:pt>
    <dgm:pt modelId="{5E74FD51-E673-4C1C-B28D-FF50BDC70558}" type="sibTrans" cxnId="{9030132D-D817-4899-AB39-F5D41937BF33}">
      <dgm:prSet/>
      <dgm:spPr/>
      <dgm:t>
        <a:bodyPr/>
        <a:lstStyle/>
        <a:p>
          <a:endParaRPr lang="en-US"/>
        </a:p>
      </dgm:t>
    </dgm:pt>
    <dgm:pt modelId="{41581467-49A5-435F-A2D9-416BC4582AFB}" type="pres">
      <dgm:prSet presAssocID="{FFE227C1-982D-4DE2-99FD-18C5F7D2AF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3C06BE-1967-4D30-8CAF-02B3866E8C20}" type="pres">
      <dgm:prSet presAssocID="{279C2E45-2DB3-4C57-A4A9-30B1ABC772FB}" presName="hierRoot1" presStyleCnt="0"/>
      <dgm:spPr/>
    </dgm:pt>
    <dgm:pt modelId="{F72F047F-E4A9-4959-9702-42C0F1662C49}" type="pres">
      <dgm:prSet presAssocID="{279C2E45-2DB3-4C57-A4A9-30B1ABC772FB}" presName="composite" presStyleCnt="0"/>
      <dgm:spPr/>
    </dgm:pt>
    <dgm:pt modelId="{4F747C28-4AE0-46ED-9F82-0954A5AA97E7}" type="pres">
      <dgm:prSet presAssocID="{279C2E45-2DB3-4C57-A4A9-30B1ABC772FB}" presName="background" presStyleLbl="node0" presStyleIdx="0" presStyleCnt="2"/>
      <dgm:spPr/>
    </dgm:pt>
    <dgm:pt modelId="{DF9F683C-F964-4361-89C0-2C801116EA83}" type="pres">
      <dgm:prSet presAssocID="{279C2E45-2DB3-4C57-A4A9-30B1ABC772FB}" presName="text" presStyleLbl="fgAcc0" presStyleIdx="0" presStyleCnt="2" custScaleX="120465" custScaleY="139556">
        <dgm:presLayoutVars>
          <dgm:chPref val="3"/>
        </dgm:presLayoutVars>
      </dgm:prSet>
      <dgm:spPr/>
    </dgm:pt>
    <dgm:pt modelId="{D46D3E3D-C042-4EB4-866C-CDA0CA4D2AD0}" type="pres">
      <dgm:prSet presAssocID="{279C2E45-2DB3-4C57-A4A9-30B1ABC772FB}" presName="hierChild2" presStyleCnt="0"/>
      <dgm:spPr/>
    </dgm:pt>
    <dgm:pt modelId="{F2ADC5B9-1B36-4008-96C6-1B9841E41A58}" type="pres">
      <dgm:prSet presAssocID="{88EC4D61-F752-46CE-8A81-66D4A84F6659}" presName="hierRoot1" presStyleCnt="0"/>
      <dgm:spPr/>
    </dgm:pt>
    <dgm:pt modelId="{A4D6CA52-AAB0-450D-9784-EB097D4C4ED3}" type="pres">
      <dgm:prSet presAssocID="{88EC4D61-F752-46CE-8A81-66D4A84F6659}" presName="composite" presStyleCnt="0"/>
      <dgm:spPr/>
    </dgm:pt>
    <dgm:pt modelId="{2E0EB4FF-D091-4C8B-A4D8-0F2D05BFF71C}" type="pres">
      <dgm:prSet presAssocID="{88EC4D61-F752-46CE-8A81-66D4A84F6659}" presName="background" presStyleLbl="node0" presStyleIdx="1" presStyleCnt="2"/>
      <dgm:spPr/>
    </dgm:pt>
    <dgm:pt modelId="{75AA13CF-02A5-4B94-A3E4-7B037D963FCB}" type="pres">
      <dgm:prSet presAssocID="{88EC4D61-F752-46CE-8A81-66D4A84F6659}" presName="text" presStyleLbl="fgAcc0" presStyleIdx="1" presStyleCnt="2" custScaleX="135222" custScaleY="131631">
        <dgm:presLayoutVars>
          <dgm:chPref val="3"/>
        </dgm:presLayoutVars>
      </dgm:prSet>
      <dgm:spPr/>
    </dgm:pt>
    <dgm:pt modelId="{CA4113F8-3033-4908-827D-3F16006252FD}" type="pres">
      <dgm:prSet presAssocID="{88EC4D61-F752-46CE-8A81-66D4A84F6659}" presName="hierChild2" presStyleCnt="0"/>
      <dgm:spPr/>
    </dgm:pt>
  </dgm:ptLst>
  <dgm:cxnLst>
    <dgm:cxn modelId="{02475900-68FC-4AAF-A96E-2D6673D070F9}" srcId="{FFE227C1-982D-4DE2-99FD-18C5F7D2AFB9}" destId="{279C2E45-2DB3-4C57-A4A9-30B1ABC772FB}" srcOrd="0" destOrd="0" parTransId="{26C5F788-ABC4-428F-A46D-8C8B17F056E8}" sibTransId="{3BD50586-E1D4-4C3B-ACB0-81F8C6D83FCE}"/>
    <dgm:cxn modelId="{61E11E11-82F1-438E-B5F7-06127E0A097B}" type="presOf" srcId="{88EC4D61-F752-46CE-8A81-66D4A84F6659}" destId="{75AA13CF-02A5-4B94-A3E4-7B037D963FCB}" srcOrd="0" destOrd="0" presId="urn:microsoft.com/office/officeart/2005/8/layout/hierarchy1"/>
    <dgm:cxn modelId="{9030132D-D817-4899-AB39-F5D41937BF33}" srcId="{FFE227C1-982D-4DE2-99FD-18C5F7D2AFB9}" destId="{88EC4D61-F752-46CE-8A81-66D4A84F6659}" srcOrd="1" destOrd="0" parTransId="{86542D7C-2FD6-492D-B9EE-B35FAB784C20}" sibTransId="{5E74FD51-E673-4C1C-B28D-FF50BDC70558}"/>
    <dgm:cxn modelId="{A800267D-7E9A-4B47-B6CA-EB1B4D07DFB1}" type="presOf" srcId="{279C2E45-2DB3-4C57-A4A9-30B1ABC772FB}" destId="{DF9F683C-F964-4361-89C0-2C801116EA83}" srcOrd="0" destOrd="0" presId="urn:microsoft.com/office/officeart/2005/8/layout/hierarchy1"/>
    <dgm:cxn modelId="{08D16BFB-9C8D-41C7-BF72-B4530939BE9A}" type="presOf" srcId="{FFE227C1-982D-4DE2-99FD-18C5F7D2AFB9}" destId="{41581467-49A5-435F-A2D9-416BC4582AFB}" srcOrd="0" destOrd="0" presId="urn:microsoft.com/office/officeart/2005/8/layout/hierarchy1"/>
    <dgm:cxn modelId="{2A0D5DF0-A9A7-4E77-880E-E378A3855AF3}" type="presParOf" srcId="{41581467-49A5-435F-A2D9-416BC4582AFB}" destId="{103C06BE-1967-4D30-8CAF-02B3866E8C20}" srcOrd="0" destOrd="0" presId="urn:microsoft.com/office/officeart/2005/8/layout/hierarchy1"/>
    <dgm:cxn modelId="{AF285E91-8084-43CB-90CF-79FD940C9785}" type="presParOf" srcId="{103C06BE-1967-4D30-8CAF-02B3866E8C20}" destId="{F72F047F-E4A9-4959-9702-42C0F1662C49}" srcOrd="0" destOrd="0" presId="urn:microsoft.com/office/officeart/2005/8/layout/hierarchy1"/>
    <dgm:cxn modelId="{F2009B9E-8501-4F95-8322-DDA5952DA9E7}" type="presParOf" srcId="{F72F047F-E4A9-4959-9702-42C0F1662C49}" destId="{4F747C28-4AE0-46ED-9F82-0954A5AA97E7}" srcOrd="0" destOrd="0" presId="urn:microsoft.com/office/officeart/2005/8/layout/hierarchy1"/>
    <dgm:cxn modelId="{877E403E-56AC-4466-B58D-41445E028691}" type="presParOf" srcId="{F72F047F-E4A9-4959-9702-42C0F1662C49}" destId="{DF9F683C-F964-4361-89C0-2C801116EA83}" srcOrd="1" destOrd="0" presId="urn:microsoft.com/office/officeart/2005/8/layout/hierarchy1"/>
    <dgm:cxn modelId="{777CE472-FC45-4D85-9FB8-CD6339B97370}" type="presParOf" srcId="{103C06BE-1967-4D30-8CAF-02B3866E8C20}" destId="{D46D3E3D-C042-4EB4-866C-CDA0CA4D2AD0}" srcOrd="1" destOrd="0" presId="urn:microsoft.com/office/officeart/2005/8/layout/hierarchy1"/>
    <dgm:cxn modelId="{57BE1CB8-3F51-4EEB-B67D-9203B13ED4D7}" type="presParOf" srcId="{41581467-49A5-435F-A2D9-416BC4582AFB}" destId="{F2ADC5B9-1B36-4008-96C6-1B9841E41A58}" srcOrd="1" destOrd="0" presId="urn:microsoft.com/office/officeart/2005/8/layout/hierarchy1"/>
    <dgm:cxn modelId="{8170DD16-11E0-491A-9591-9B597A3A54A9}" type="presParOf" srcId="{F2ADC5B9-1B36-4008-96C6-1B9841E41A58}" destId="{A4D6CA52-AAB0-450D-9784-EB097D4C4ED3}" srcOrd="0" destOrd="0" presId="urn:microsoft.com/office/officeart/2005/8/layout/hierarchy1"/>
    <dgm:cxn modelId="{A6D90E02-73F8-4D5E-AEE5-99412E0A569C}" type="presParOf" srcId="{A4D6CA52-AAB0-450D-9784-EB097D4C4ED3}" destId="{2E0EB4FF-D091-4C8B-A4D8-0F2D05BFF71C}" srcOrd="0" destOrd="0" presId="urn:microsoft.com/office/officeart/2005/8/layout/hierarchy1"/>
    <dgm:cxn modelId="{E2A0CB76-6518-4A39-8948-BF6409190113}" type="presParOf" srcId="{A4D6CA52-AAB0-450D-9784-EB097D4C4ED3}" destId="{75AA13CF-02A5-4B94-A3E4-7B037D963FCB}" srcOrd="1" destOrd="0" presId="urn:microsoft.com/office/officeart/2005/8/layout/hierarchy1"/>
    <dgm:cxn modelId="{B6F29519-9E7B-45AF-9EC9-260DF6D9FAFD}" type="presParOf" srcId="{F2ADC5B9-1B36-4008-96C6-1B9841E41A58}" destId="{CA4113F8-3033-4908-827D-3F16006252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27D57-C24D-476B-8EE8-66E3597DF34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C2AA5D-8921-41F2-991F-FE773E5B0A92}">
      <dgm:prSet custT="1"/>
      <dgm:spPr/>
      <dgm:t>
        <a:bodyPr/>
        <a:lstStyle/>
        <a:p>
          <a:r>
            <a:rPr lang="el-GR" sz="2400" dirty="0"/>
            <a:t>Ιδιοκτήτες της εταιρείας    (Για να λαμβάνουν επενδυτικές αποφάσεις και να κρίνουν την αποτελεσματικότητα των διευθυντών</a:t>
          </a:r>
          <a:r>
            <a:rPr lang="el-GR" sz="1700" dirty="0"/>
            <a:t>)</a:t>
          </a:r>
          <a:endParaRPr lang="en-US" sz="1700" dirty="0"/>
        </a:p>
      </dgm:t>
    </dgm:pt>
    <dgm:pt modelId="{B99D70C0-2E36-4B0A-88B2-952DA15F341D}" type="parTrans" cxnId="{A9582CEE-0B18-4288-AA33-C8C740845CBF}">
      <dgm:prSet/>
      <dgm:spPr/>
      <dgm:t>
        <a:bodyPr/>
        <a:lstStyle/>
        <a:p>
          <a:endParaRPr lang="en-US"/>
        </a:p>
      </dgm:t>
    </dgm:pt>
    <dgm:pt modelId="{76E3EA2A-F6BB-4E25-92C6-16361BE1E8FF}" type="sibTrans" cxnId="{A9582CEE-0B18-4288-AA33-C8C740845CBF}">
      <dgm:prSet/>
      <dgm:spPr/>
      <dgm:t>
        <a:bodyPr/>
        <a:lstStyle/>
        <a:p>
          <a:endParaRPr lang="en-US"/>
        </a:p>
      </dgm:t>
    </dgm:pt>
    <dgm:pt modelId="{EBB949F2-DD00-404F-A73F-BAFF4937CD69}">
      <dgm:prSet/>
      <dgm:spPr/>
      <dgm:t>
        <a:bodyPr/>
        <a:lstStyle/>
        <a:p>
          <a:r>
            <a:rPr lang="el-GR" dirty="0"/>
            <a:t>Οφειλέτες της εταιρείας    (Για να ελέγξουν αν υπάρχει κίνδυνος να χάσουν τα χρήματά τους (πιστωτικός κίνδυνος))</a:t>
          </a:r>
          <a:endParaRPr lang="en-US" dirty="0"/>
        </a:p>
      </dgm:t>
    </dgm:pt>
    <dgm:pt modelId="{8DD0D1A4-3E78-4553-96A0-874F32A4732E}" type="parTrans" cxnId="{C311C3F4-CFB7-4763-9617-EDCA0A11A3F3}">
      <dgm:prSet/>
      <dgm:spPr/>
      <dgm:t>
        <a:bodyPr/>
        <a:lstStyle/>
        <a:p>
          <a:endParaRPr lang="en-US"/>
        </a:p>
      </dgm:t>
    </dgm:pt>
    <dgm:pt modelId="{6A114E0F-8A85-4C34-9E54-113EF00AFA54}" type="sibTrans" cxnId="{C311C3F4-CFB7-4763-9617-EDCA0A11A3F3}">
      <dgm:prSet/>
      <dgm:spPr/>
      <dgm:t>
        <a:bodyPr/>
        <a:lstStyle/>
        <a:p>
          <a:endParaRPr lang="en-US"/>
        </a:p>
      </dgm:t>
    </dgm:pt>
    <dgm:pt modelId="{094FD63D-38F8-4715-9074-2E4E008D56F0}" type="pres">
      <dgm:prSet presAssocID="{B6E27D57-C24D-476B-8EE8-66E3597DF3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BB34C8-9268-4CA1-A7FE-860539C1D8E2}" type="pres">
      <dgm:prSet presAssocID="{ACC2AA5D-8921-41F2-991F-FE773E5B0A92}" presName="hierRoot1" presStyleCnt="0"/>
      <dgm:spPr/>
    </dgm:pt>
    <dgm:pt modelId="{BE7E2F68-4C87-48AE-A97A-88EADC4F35B1}" type="pres">
      <dgm:prSet presAssocID="{ACC2AA5D-8921-41F2-991F-FE773E5B0A92}" presName="composite" presStyleCnt="0"/>
      <dgm:spPr/>
    </dgm:pt>
    <dgm:pt modelId="{2C5FCD6E-0B1E-4BEB-8D6F-91FC889949C3}" type="pres">
      <dgm:prSet presAssocID="{ACC2AA5D-8921-41F2-991F-FE773E5B0A92}" presName="background" presStyleLbl="node0" presStyleIdx="0" presStyleCnt="2"/>
      <dgm:spPr/>
    </dgm:pt>
    <dgm:pt modelId="{AA45DF36-9EAD-4A5D-9263-07161AFC04D5}" type="pres">
      <dgm:prSet presAssocID="{ACC2AA5D-8921-41F2-991F-FE773E5B0A92}" presName="text" presStyleLbl="fgAcc0" presStyleIdx="0" presStyleCnt="2" custScaleX="119858" custScaleY="121544" custLinFactNeighborX="533" custLinFactNeighborY="-14439">
        <dgm:presLayoutVars>
          <dgm:chPref val="3"/>
        </dgm:presLayoutVars>
      </dgm:prSet>
      <dgm:spPr/>
    </dgm:pt>
    <dgm:pt modelId="{37CD8C7E-718B-4032-B427-9A6FBB289F6C}" type="pres">
      <dgm:prSet presAssocID="{ACC2AA5D-8921-41F2-991F-FE773E5B0A92}" presName="hierChild2" presStyleCnt="0"/>
      <dgm:spPr/>
    </dgm:pt>
    <dgm:pt modelId="{A952C204-31D4-4B21-BC4F-9FA36DE5CE45}" type="pres">
      <dgm:prSet presAssocID="{EBB949F2-DD00-404F-A73F-BAFF4937CD69}" presName="hierRoot1" presStyleCnt="0"/>
      <dgm:spPr/>
    </dgm:pt>
    <dgm:pt modelId="{A367310C-AA05-4AEF-B456-F2DEAAD94B55}" type="pres">
      <dgm:prSet presAssocID="{EBB949F2-DD00-404F-A73F-BAFF4937CD69}" presName="composite" presStyleCnt="0"/>
      <dgm:spPr/>
    </dgm:pt>
    <dgm:pt modelId="{8F53CD95-2328-4D66-94F8-DE287D55D6C0}" type="pres">
      <dgm:prSet presAssocID="{EBB949F2-DD00-404F-A73F-BAFF4937CD69}" presName="background" presStyleLbl="node0" presStyleIdx="1" presStyleCnt="2"/>
      <dgm:spPr/>
    </dgm:pt>
    <dgm:pt modelId="{5130D88A-F0E0-4560-BB52-A01AB12317B0}" type="pres">
      <dgm:prSet presAssocID="{EBB949F2-DD00-404F-A73F-BAFF4937CD69}" presName="text" presStyleLbl="fgAcc0" presStyleIdx="1" presStyleCnt="2" custScaleX="115802" custScaleY="110132" custLinFactNeighborX="-4675" custLinFactNeighborY="-11918">
        <dgm:presLayoutVars>
          <dgm:chPref val="3"/>
        </dgm:presLayoutVars>
      </dgm:prSet>
      <dgm:spPr/>
    </dgm:pt>
    <dgm:pt modelId="{27A38747-3BB8-40EB-AFD9-7A2FA0C13D25}" type="pres">
      <dgm:prSet presAssocID="{EBB949F2-DD00-404F-A73F-BAFF4937CD69}" presName="hierChild2" presStyleCnt="0"/>
      <dgm:spPr/>
    </dgm:pt>
  </dgm:ptLst>
  <dgm:cxnLst>
    <dgm:cxn modelId="{72CB5354-57D1-4AF1-97B7-C452323DEE0F}" type="presOf" srcId="{EBB949F2-DD00-404F-A73F-BAFF4937CD69}" destId="{5130D88A-F0E0-4560-BB52-A01AB12317B0}" srcOrd="0" destOrd="0" presId="urn:microsoft.com/office/officeart/2005/8/layout/hierarchy1"/>
    <dgm:cxn modelId="{02943F55-086B-47B9-AC7D-25AE8DA7902B}" type="presOf" srcId="{ACC2AA5D-8921-41F2-991F-FE773E5B0A92}" destId="{AA45DF36-9EAD-4A5D-9263-07161AFC04D5}" srcOrd="0" destOrd="0" presId="urn:microsoft.com/office/officeart/2005/8/layout/hierarchy1"/>
    <dgm:cxn modelId="{6D63E6B7-710C-4B74-82CE-A85291C4CC80}" type="presOf" srcId="{B6E27D57-C24D-476B-8EE8-66E3597DF344}" destId="{094FD63D-38F8-4715-9074-2E4E008D56F0}" srcOrd="0" destOrd="0" presId="urn:microsoft.com/office/officeart/2005/8/layout/hierarchy1"/>
    <dgm:cxn modelId="{A9582CEE-0B18-4288-AA33-C8C740845CBF}" srcId="{B6E27D57-C24D-476B-8EE8-66E3597DF344}" destId="{ACC2AA5D-8921-41F2-991F-FE773E5B0A92}" srcOrd="0" destOrd="0" parTransId="{B99D70C0-2E36-4B0A-88B2-952DA15F341D}" sibTransId="{76E3EA2A-F6BB-4E25-92C6-16361BE1E8FF}"/>
    <dgm:cxn modelId="{C311C3F4-CFB7-4763-9617-EDCA0A11A3F3}" srcId="{B6E27D57-C24D-476B-8EE8-66E3597DF344}" destId="{EBB949F2-DD00-404F-A73F-BAFF4937CD69}" srcOrd="1" destOrd="0" parTransId="{8DD0D1A4-3E78-4553-96A0-874F32A4732E}" sibTransId="{6A114E0F-8A85-4C34-9E54-113EF00AFA54}"/>
    <dgm:cxn modelId="{A3FDE0EF-0867-4482-9E83-0D474FE679DF}" type="presParOf" srcId="{094FD63D-38F8-4715-9074-2E4E008D56F0}" destId="{50BB34C8-9268-4CA1-A7FE-860539C1D8E2}" srcOrd="0" destOrd="0" presId="urn:microsoft.com/office/officeart/2005/8/layout/hierarchy1"/>
    <dgm:cxn modelId="{E1736599-C14D-44F8-9B15-B7D27E62F69A}" type="presParOf" srcId="{50BB34C8-9268-4CA1-A7FE-860539C1D8E2}" destId="{BE7E2F68-4C87-48AE-A97A-88EADC4F35B1}" srcOrd="0" destOrd="0" presId="urn:microsoft.com/office/officeart/2005/8/layout/hierarchy1"/>
    <dgm:cxn modelId="{26E7AD9A-0C23-465F-BF71-F533FFD83D2D}" type="presParOf" srcId="{BE7E2F68-4C87-48AE-A97A-88EADC4F35B1}" destId="{2C5FCD6E-0B1E-4BEB-8D6F-91FC889949C3}" srcOrd="0" destOrd="0" presId="urn:microsoft.com/office/officeart/2005/8/layout/hierarchy1"/>
    <dgm:cxn modelId="{C097927A-E457-404C-81E7-004D80411DDB}" type="presParOf" srcId="{BE7E2F68-4C87-48AE-A97A-88EADC4F35B1}" destId="{AA45DF36-9EAD-4A5D-9263-07161AFC04D5}" srcOrd="1" destOrd="0" presId="urn:microsoft.com/office/officeart/2005/8/layout/hierarchy1"/>
    <dgm:cxn modelId="{4460BA78-29BA-48A1-A0CD-EE08A764F676}" type="presParOf" srcId="{50BB34C8-9268-4CA1-A7FE-860539C1D8E2}" destId="{37CD8C7E-718B-4032-B427-9A6FBB289F6C}" srcOrd="1" destOrd="0" presId="urn:microsoft.com/office/officeart/2005/8/layout/hierarchy1"/>
    <dgm:cxn modelId="{2324B013-58C3-4C56-B350-92D31964AC66}" type="presParOf" srcId="{094FD63D-38F8-4715-9074-2E4E008D56F0}" destId="{A952C204-31D4-4B21-BC4F-9FA36DE5CE45}" srcOrd="1" destOrd="0" presId="urn:microsoft.com/office/officeart/2005/8/layout/hierarchy1"/>
    <dgm:cxn modelId="{E76E3D8C-CD66-496A-9FF9-87E2C4BC3693}" type="presParOf" srcId="{A952C204-31D4-4B21-BC4F-9FA36DE5CE45}" destId="{A367310C-AA05-4AEF-B456-F2DEAAD94B55}" srcOrd="0" destOrd="0" presId="urn:microsoft.com/office/officeart/2005/8/layout/hierarchy1"/>
    <dgm:cxn modelId="{27D551F1-66EC-4FA8-84B6-0B607AB8F5F1}" type="presParOf" srcId="{A367310C-AA05-4AEF-B456-F2DEAAD94B55}" destId="{8F53CD95-2328-4D66-94F8-DE287D55D6C0}" srcOrd="0" destOrd="0" presId="urn:microsoft.com/office/officeart/2005/8/layout/hierarchy1"/>
    <dgm:cxn modelId="{37AA2A70-EFF7-48E4-B183-8159837310A6}" type="presParOf" srcId="{A367310C-AA05-4AEF-B456-F2DEAAD94B55}" destId="{5130D88A-F0E0-4560-BB52-A01AB12317B0}" srcOrd="1" destOrd="0" presId="urn:microsoft.com/office/officeart/2005/8/layout/hierarchy1"/>
    <dgm:cxn modelId="{21C00DE6-45F5-44F4-8C88-0054AC4487BB}" type="presParOf" srcId="{A952C204-31D4-4B21-BC4F-9FA36DE5CE45}" destId="{27A38747-3BB8-40EB-AFD9-7A2FA0C13D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4DA20A-7D51-4224-AC54-BB438CCBE1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AA2098-8C15-494E-8FDA-D1947CA97169}">
      <dgm:prSet/>
      <dgm:spPr/>
      <dgm:t>
        <a:bodyPr/>
        <a:lstStyle/>
        <a:p>
          <a:r>
            <a:rPr lang="el-GR"/>
            <a:t>Πελάτες της εταιρείας    (Για να ελέγξουν αν μπορούν να βασιστούν σε αυτή την εταιρεία για μακροπρόθεσμη συνεργασία)</a:t>
          </a:r>
          <a:endParaRPr lang="en-US"/>
        </a:p>
      </dgm:t>
    </dgm:pt>
    <dgm:pt modelId="{D5688F2D-A725-4EA5-A0A4-3D2E01540C05}" type="parTrans" cxnId="{42AC161D-9AF4-4F4F-B43C-3CB5A6E24FB8}">
      <dgm:prSet/>
      <dgm:spPr/>
      <dgm:t>
        <a:bodyPr/>
        <a:lstStyle/>
        <a:p>
          <a:endParaRPr lang="en-US"/>
        </a:p>
      </dgm:t>
    </dgm:pt>
    <dgm:pt modelId="{0186B676-204E-4847-8590-C340C7C87949}" type="sibTrans" cxnId="{42AC161D-9AF4-4F4F-B43C-3CB5A6E24FB8}">
      <dgm:prSet/>
      <dgm:spPr/>
      <dgm:t>
        <a:bodyPr/>
        <a:lstStyle/>
        <a:p>
          <a:endParaRPr lang="en-US"/>
        </a:p>
      </dgm:t>
    </dgm:pt>
    <dgm:pt modelId="{EE9AB965-FC67-4B71-9C33-D52F41A61D18}">
      <dgm:prSet/>
      <dgm:spPr/>
      <dgm:t>
        <a:bodyPr/>
        <a:lstStyle/>
        <a:p>
          <a:r>
            <a:rPr lang="el-GR" i="1"/>
            <a:t>Ανταγωνιστές της Εταιρείας    (Για να συγκρίνουν τις εταιρείες τους με την Εταιρεία)</a:t>
          </a:r>
          <a:endParaRPr lang="en-US"/>
        </a:p>
      </dgm:t>
    </dgm:pt>
    <dgm:pt modelId="{6C2CF502-01F3-4E62-B74F-A6A7AE1AD81E}" type="parTrans" cxnId="{24E3DCE5-D3EC-4AEA-9DC2-0C834B912D9D}">
      <dgm:prSet/>
      <dgm:spPr/>
      <dgm:t>
        <a:bodyPr/>
        <a:lstStyle/>
        <a:p>
          <a:endParaRPr lang="en-US"/>
        </a:p>
      </dgm:t>
    </dgm:pt>
    <dgm:pt modelId="{E90AC6B7-6634-4662-B658-818EEA60CB2D}" type="sibTrans" cxnId="{24E3DCE5-D3EC-4AEA-9DC2-0C834B912D9D}">
      <dgm:prSet/>
      <dgm:spPr/>
      <dgm:t>
        <a:bodyPr/>
        <a:lstStyle/>
        <a:p>
          <a:endParaRPr lang="en-US"/>
        </a:p>
      </dgm:t>
    </dgm:pt>
    <dgm:pt modelId="{C8825516-94D0-48E4-9993-255F37F1023B}" type="pres">
      <dgm:prSet presAssocID="{B34DA20A-7D51-4224-AC54-BB438CCBE1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644873-F7CF-4479-B66F-BAEF05663BF8}" type="pres">
      <dgm:prSet presAssocID="{4EAA2098-8C15-494E-8FDA-D1947CA97169}" presName="hierRoot1" presStyleCnt="0"/>
      <dgm:spPr/>
    </dgm:pt>
    <dgm:pt modelId="{FBDF64CB-125C-4F36-BF63-FE1ED30CD16B}" type="pres">
      <dgm:prSet presAssocID="{4EAA2098-8C15-494E-8FDA-D1947CA97169}" presName="composite" presStyleCnt="0"/>
      <dgm:spPr/>
    </dgm:pt>
    <dgm:pt modelId="{2B9B0590-9B6E-4468-BF9B-C19F031E5971}" type="pres">
      <dgm:prSet presAssocID="{4EAA2098-8C15-494E-8FDA-D1947CA97169}" presName="background" presStyleLbl="node0" presStyleIdx="0" presStyleCnt="2"/>
      <dgm:spPr/>
    </dgm:pt>
    <dgm:pt modelId="{DA7A572A-49EB-4235-A024-516A813F715B}" type="pres">
      <dgm:prSet presAssocID="{4EAA2098-8C15-494E-8FDA-D1947CA97169}" presName="text" presStyleLbl="fgAcc0" presStyleIdx="0" presStyleCnt="2">
        <dgm:presLayoutVars>
          <dgm:chPref val="3"/>
        </dgm:presLayoutVars>
      </dgm:prSet>
      <dgm:spPr/>
    </dgm:pt>
    <dgm:pt modelId="{A7957044-5DDF-45AF-AF47-8AD44ADD0186}" type="pres">
      <dgm:prSet presAssocID="{4EAA2098-8C15-494E-8FDA-D1947CA97169}" presName="hierChild2" presStyleCnt="0"/>
      <dgm:spPr/>
    </dgm:pt>
    <dgm:pt modelId="{97EE1CEF-20F1-4ED2-A768-02432135A067}" type="pres">
      <dgm:prSet presAssocID="{EE9AB965-FC67-4B71-9C33-D52F41A61D18}" presName="hierRoot1" presStyleCnt="0"/>
      <dgm:spPr/>
    </dgm:pt>
    <dgm:pt modelId="{B98404B2-CF78-45D1-A05D-5C64BBD76B29}" type="pres">
      <dgm:prSet presAssocID="{EE9AB965-FC67-4B71-9C33-D52F41A61D18}" presName="composite" presStyleCnt="0"/>
      <dgm:spPr/>
    </dgm:pt>
    <dgm:pt modelId="{9B7CDA6D-CCA5-46E0-981D-E61C60BD9CD9}" type="pres">
      <dgm:prSet presAssocID="{EE9AB965-FC67-4B71-9C33-D52F41A61D18}" presName="background" presStyleLbl="node0" presStyleIdx="1" presStyleCnt="2"/>
      <dgm:spPr/>
    </dgm:pt>
    <dgm:pt modelId="{928234FC-6C91-41FA-9498-EAA274D90255}" type="pres">
      <dgm:prSet presAssocID="{EE9AB965-FC67-4B71-9C33-D52F41A61D18}" presName="text" presStyleLbl="fgAcc0" presStyleIdx="1" presStyleCnt="2">
        <dgm:presLayoutVars>
          <dgm:chPref val="3"/>
        </dgm:presLayoutVars>
      </dgm:prSet>
      <dgm:spPr/>
    </dgm:pt>
    <dgm:pt modelId="{C0B6C0AE-50E6-4059-9AE7-BFD7915CA2A1}" type="pres">
      <dgm:prSet presAssocID="{EE9AB965-FC67-4B71-9C33-D52F41A61D18}" presName="hierChild2" presStyleCnt="0"/>
      <dgm:spPr/>
    </dgm:pt>
  </dgm:ptLst>
  <dgm:cxnLst>
    <dgm:cxn modelId="{42AC161D-9AF4-4F4F-B43C-3CB5A6E24FB8}" srcId="{B34DA20A-7D51-4224-AC54-BB438CCBE1A1}" destId="{4EAA2098-8C15-494E-8FDA-D1947CA97169}" srcOrd="0" destOrd="0" parTransId="{D5688F2D-A725-4EA5-A0A4-3D2E01540C05}" sibTransId="{0186B676-204E-4847-8590-C340C7C87949}"/>
    <dgm:cxn modelId="{6A80F85A-FB4C-4881-ADD0-7B54483A71DD}" type="presOf" srcId="{B34DA20A-7D51-4224-AC54-BB438CCBE1A1}" destId="{C8825516-94D0-48E4-9993-255F37F1023B}" srcOrd="0" destOrd="0" presId="urn:microsoft.com/office/officeart/2005/8/layout/hierarchy1"/>
    <dgm:cxn modelId="{268F5497-6996-4C95-9D89-A62E9DD11C86}" type="presOf" srcId="{4EAA2098-8C15-494E-8FDA-D1947CA97169}" destId="{DA7A572A-49EB-4235-A024-516A813F715B}" srcOrd="0" destOrd="0" presId="urn:microsoft.com/office/officeart/2005/8/layout/hierarchy1"/>
    <dgm:cxn modelId="{6AE1A3B8-7C8E-459F-B9CE-1307EF0B5B4F}" type="presOf" srcId="{EE9AB965-FC67-4B71-9C33-D52F41A61D18}" destId="{928234FC-6C91-41FA-9498-EAA274D90255}" srcOrd="0" destOrd="0" presId="urn:microsoft.com/office/officeart/2005/8/layout/hierarchy1"/>
    <dgm:cxn modelId="{24E3DCE5-D3EC-4AEA-9DC2-0C834B912D9D}" srcId="{B34DA20A-7D51-4224-AC54-BB438CCBE1A1}" destId="{EE9AB965-FC67-4B71-9C33-D52F41A61D18}" srcOrd="1" destOrd="0" parTransId="{6C2CF502-01F3-4E62-B74F-A6A7AE1AD81E}" sibTransId="{E90AC6B7-6634-4662-B658-818EEA60CB2D}"/>
    <dgm:cxn modelId="{BB70AC36-2FDD-4A03-A19B-3E871926382A}" type="presParOf" srcId="{C8825516-94D0-48E4-9993-255F37F1023B}" destId="{EE644873-F7CF-4479-B66F-BAEF05663BF8}" srcOrd="0" destOrd="0" presId="urn:microsoft.com/office/officeart/2005/8/layout/hierarchy1"/>
    <dgm:cxn modelId="{596C5292-B90A-4740-94BB-AD6216A8835B}" type="presParOf" srcId="{EE644873-F7CF-4479-B66F-BAEF05663BF8}" destId="{FBDF64CB-125C-4F36-BF63-FE1ED30CD16B}" srcOrd="0" destOrd="0" presId="urn:microsoft.com/office/officeart/2005/8/layout/hierarchy1"/>
    <dgm:cxn modelId="{11C11707-CE17-4C9D-A87A-C147873DCF19}" type="presParOf" srcId="{FBDF64CB-125C-4F36-BF63-FE1ED30CD16B}" destId="{2B9B0590-9B6E-4468-BF9B-C19F031E5971}" srcOrd="0" destOrd="0" presId="urn:microsoft.com/office/officeart/2005/8/layout/hierarchy1"/>
    <dgm:cxn modelId="{23CEE815-F256-4270-82A2-0FE84001DF67}" type="presParOf" srcId="{FBDF64CB-125C-4F36-BF63-FE1ED30CD16B}" destId="{DA7A572A-49EB-4235-A024-516A813F715B}" srcOrd="1" destOrd="0" presId="urn:microsoft.com/office/officeart/2005/8/layout/hierarchy1"/>
    <dgm:cxn modelId="{43CC9497-21C2-4A3C-AB3D-F49E5EA6CEC3}" type="presParOf" srcId="{EE644873-F7CF-4479-B66F-BAEF05663BF8}" destId="{A7957044-5DDF-45AF-AF47-8AD44ADD0186}" srcOrd="1" destOrd="0" presId="urn:microsoft.com/office/officeart/2005/8/layout/hierarchy1"/>
    <dgm:cxn modelId="{0731489D-45CA-4E18-98A1-B67E130A50BC}" type="presParOf" srcId="{C8825516-94D0-48E4-9993-255F37F1023B}" destId="{97EE1CEF-20F1-4ED2-A768-02432135A067}" srcOrd="1" destOrd="0" presId="urn:microsoft.com/office/officeart/2005/8/layout/hierarchy1"/>
    <dgm:cxn modelId="{83C1ADBA-24C1-4A84-8138-E36D4F457F46}" type="presParOf" srcId="{97EE1CEF-20F1-4ED2-A768-02432135A067}" destId="{B98404B2-CF78-45D1-A05D-5C64BBD76B29}" srcOrd="0" destOrd="0" presId="urn:microsoft.com/office/officeart/2005/8/layout/hierarchy1"/>
    <dgm:cxn modelId="{98499E0E-E252-41AE-8A38-5BE039E77F90}" type="presParOf" srcId="{B98404B2-CF78-45D1-A05D-5C64BBD76B29}" destId="{9B7CDA6D-CCA5-46E0-981D-E61C60BD9CD9}" srcOrd="0" destOrd="0" presId="urn:microsoft.com/office/officeart/2005/8/layout/hierarchy1"/>
    <dgm:cxn modelId="{25D9A8F6-D309-439E-BB25-B4495B6ECD27}" type="presParOf" srcId="{B98404B2-CF78-45D1-A05D-5C64BBD76B29}" destId="{928234FC-6C91-41FA-9498-EAA274D90255}" srcOrd="1" destOrd="0" presId="urn:microsoft.com/office/officeart/2005/8/layout/hierarchy1"/>
    <dgm:cxn modelId="{2D4943D5-AE76-4D2C-AB79-DD056C5FB699}" type="presParOf" srcId="{97EE1CEF-20F1-4ED2-A768-02432135A067}" destId="{C0B6C0AE-50E6-4059-9AE7-BFD7915CA2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EF41EA-0B76-477E-85FB-23F724458D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D91783-8C04-4BA4-98D8-43181ED7B214}">
      <dgm:prSet/>
      <dgm:spPr/>
      <dgm:t>
        <a:bodyPr/>
        <a:lstStyle/>
        <a:p>
          <a:r>
            <a:rPr lang="el-GR" i="1"/>
            <a:t>Κρατικές Αρχές    (Για να φορολογήσουν την εταιρεία και να ελέγξουν τη συμμόρφωσή της με τους νόμους και τους κανονισμούς)</a:t>
          </a:r>
          <a:endParaRPr lang="en-US"/>
        </a:p>
      </dgm:t>
    </dgm:pt>
    <dgm:pt modelId="{0A7CC581-744D-4471-8C90-D65FC0FC31BD}" type="parTrans" cxnId="{1C4821DA-C4FF-4D8C-AE77-030B306CB5AF}">
      <dgm:prSet/>
      <dgm:spPr/>
      <dgm:t>
        <a:bodyPr/>
        <a:lstStyle/>
        <a:p>
          <a:endParaRPr lang="en-US"/>
        </a:p>
      </dgm:t>
    </dgm:pt>
    <dgm:pt modelId="{64509883-F329-4BA1-8EAB-C89FE93C963A}" type="sibTrans" cxnId="{1C4821DA-C4FF-4D8C-AE77-030B306CB5AF}">
      <dgm:prSet/>
      <dgm:spPr/>
      <dgm:t>
        <a:bodyPr/>
        <a:lstStyle/>
        <a:p>
          <a:endParaRPr lang="en-US"/>
        </a:p>
      </dgm:t>
    </dgm:pt>
    <dgm:pt modelId="{65E7B37D-FD07-4A15-A7E1-2527610DF66C}">
      <dgm:prSet/>
      <dgm:spPr/>
      <dgm:t>
        <a:bodyPr/>
        <a:lstStyle/>
        <a:p>
          <a:r>
            <a:rPr lang="el-GR" i="1"/>
            <a:t>Ερευνητές    (Χρειάζονται δεδομένα για ακαδημαϊκές εργασίες και έρευνα)</a:t>
          </a:r>
          <a:endParaRPr lang="en-US"/>
        </a:p>
      </dgm:t>
    </dgm:pt>
    <dgm:pt modelId="{08346D60-E25D-4A31-A188-9F12FD78F951}" type="parTrans" cxnId="{B16162C4-DAC0-416C-8312-F65AD6D5F63D}">
      <dgm:prSet/>
      <dgm:spPr/>
      <dgm:t>
        <a:bodyPr/>
        <a:lstStyle/>
        <a:p>
          <a:endParaRPr lang="en-US"/>
        </a:p>
      </dgm:t>
    </dgm:pt>
    <dgm:pt modelId="{8E06EC53-170C-4AE8-8D0F-13C1408DE8D6}" type="sibTrans" cxnId="{B16162C4-DAC0-416C-8312-F65AD6D5F63D}">
      <dgm:prSet/>
      <dgm:spPr/>
      <dgm:t>
        <a:bodyPr/>
        <a:lstStyle/>
        <a:p>
          <a:endParaRPr lang="en-US"/>
        </a:p>
      </dgm:t>
    </dgm:pt>
    <dgm:pt modelId="{5191418A-CA7D-47CF-93EE-86C902415EC0}" type="pres">
      <dgm:prSet presAssocID="{53EF41EA-0B76-477E-85FB-23F724458D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8707D0-70F8-4051-AB9C-B7BD3417CF91}" type="pres">
      <dgm:prSet presAssocID="{35D91783-8C04-4BA4-98D8-43181ED7B214}" presName="hierRoot1" presStyleCnt="0"/>
      <dgm:spPr/>
    </dgm:pt>
    <dgm:pt modelId="{FDB36501-5B84-4147-AAD1-495A9E198752}" type="pres">
      <dgm:prSet presAssocID="{35D91783-8C04-4BA4-98D8-43181ED7B214}" presName="composite" presStyleCnt="0"/>
      <dgm:spPr/>
    </dgm:pt>
    <dgm:pt modelId="{0C608D81-18C5-4C17-9A37-6E24B1D6C364}" type="pres">
      <dgm:prSet presAssocID="{35D91783-8C04-4BA4-98D8-43181ED7B214}" presName="background" presStyleLbl="node0" presStyleIdx="0" presStyleCnt="2"/>
      <dgm:spPr/>
    </dgm:pt>
    <dgm:pt modelId="{A7BFE4D5-B237-4EF7-9CCA-8CDEFD8D5A2F}" type="pres">
      <dgm:prSet presAssocID="{35D91783-8C04-4BA4-98D8-43181ED7B214}" presName="text" presStyleLbl="fgAcc0" presStyleIdx="0" presStyleCnt="2">
        <dgm:presLayoutVars>
          <dgm:chPref val="3"/>
        </dgm:presLayoutVars>
      </dgm:prSet>
      <dgm:spPr/>
    </dgm:pt>
    <dgm:pt modelId="{A01CE5E9-CA4C-42FC-8119-FE7908EA148E}" type="pres">
      <dgm:prSet presAssocID="{35D91783-8C04-4BA4-98D8-43181ED7B214}" presName="hierChild2" presStyleCnt="0"/>
      <dgm:spPr/>
    </dgm:pt>
    <dgm:pt modelId="{2339B0C3-7B6A-4492-9E0B-1BCB78D8903D}" type="pres">
      <dgm:prSet presAssocID="{65E7B37D-FD07-4A15-A7E1-2527610DF66C}" presName="hierRoot1" presStyleCnt="0"/>
      <dgm:spPr/>
    </dgm:pt>
    <dgm:pt modelId="{4034F8AC-59AD-4D01-91F4-31B7D76C6ACE}" type="pres">
      <dgm:prSet presAssocID="{65E7B37D-FD07-4A15-A7E1-2527610DF66C}" presName="composite" presStyleCnt="0"/>
      <dgm:spPr/>
    </dgm:pt>
    <dgm:pt modelId="{453A6D31-0F15-4CFA-A0A5-D2DB5CE1C5DC}" type="pres">
      <dgm:prSet presAssocID="{65E7B37D-FD07-4A15-A7E1-2527610DF66C}" presName="background" presStyleLbl="node0" presStyleIdx="1" presStyleCnt="2"/>
      <dgm:spPr/>
    </dgm:pt>
    <dgm:pt modelId="{1A2BAD37-BC99-4740-B93A-56119B837503}" type="pres">
      <dgm:prSet presAssocID="{65E7B37D-FD07-4A15-A7E1-2527610DF66C}" presName="text" presStyleLbl="fgAcc0" presStyleIdx="1" presStyleCnt="2">
        <dgm:presLayoutVars>
          <dgm:chPref val="3"/>
        </dgm:presLayoutVars>
      </dgm:prSet>
      <dgm:spPr/>
    </dgm:pt>
    <dgm:pt modelId="{D2A95D55-0476-42A2-8212-D4148DE8E584}" type="pres">
      <dgm:prSet presAssocID="{65E7B37D-FD07-4A15-A7E1-2527610DF66C}" presName="hierChild2" presStyleCnt="0"/>
      <dgm:spPr/>
    </dgm:pt>
  </dgm:ptLst>
  <dgm:cxnLst>
    <dgm:cxn modelId="{1D3BF80F-3CA9-4006-808C-3DE79FB13ECF}" type="presOf" srcId="{65E7B37D-FD07-4A15-A7E1-2527610DF66C}" destId="{1A2BAD37-BC99-4740-B93A-56119B837503}" srcOrd="0" destOrd="0" presId="urn:microsoft.com/office/officeart/2005/8/layout/hierarchy1"/>
    <dgm:cxn modelId="{5061A069-08A6-4981-B884-08F2129B8F96}" type="presOf" srcId="{53EF41EA-0B76-477E-85FB-23F724458DCA}" destId="{5191418A-CA7D-47CF-93EE-86C902415EC0}" srcOrd="0" destOrd="0" presId="urn:microsoft.com/office/officeart/2005/8/layout/hierarchy1"/>
    <dgm:cxn modelId="{150016B5-522A-48C7-935A-B854221A8571}" type="presOf" srcId="{35D91783-8C04-4BA4-98D8-43181ED7B214}" destId="{A7BFE4D5-B237-4EF7-9CCA-8CDEFD8D5A2F}" srcOrd="0" destOrd="0" presId="urn:microsoft.com/office/officeart/2005/8/layout/hierarchy1"/>
    <dgm:cxn modelId="{B16162C4-DAC0-416C-8312-F65AD6D5F63D}" srcId="{53EF41EA-0B76-477E-85FB-23F724458DCA}" destId="{65E7B37D-FD07-4A15-A7E1-2527610DF66C}" srcOrd="1" destOrd="0" parTransId="{08346D60-E25D-4A31-A188-9F12FD78F951}" sibTransId="{8E06EC53-170C-4AE8-8D0F-13C1408DE8D6}"/>
    <dgm:cxn modelId="{1C4821DA-C4FF-4D8C-AE77-030B306CB5AF}" srcId="{53EF41EA-0B76-477E-85FB-23F724458DCA}" destId="{35D91783-8C04-4BA4-98D8-43181ED7B214}" srcOrd="0" destOrd="0" parTransId="{0A7CC581-744D-4471-8C90-D65FC0FC31BD}" sibTransId="{64509883-F329-4BA1-8EAB-C89FE93C963A}"/>
    <dgm:cxn modelId="{C158B3DD-C697-43F0-94A8-A1BF930712B9}" type="presParOf" srcId="{5191418A-CA7D-47CF-93EE-86C902415EC0}" destId="{A18707D0-70F8-4051-AB9C-B7BD3417CF91}" srcOrd="0" destOrd="0" presId="urn:microsoft.com/office/officeart/2005/8/layout/hierarchy1"/>
    <dgm:cxn modelId="{1FC3CF1F-AF66-46B9-BBC5-33A58EF8A1DF}" type="presParOf" srcId="{A18707D0-70F8-4051-AB9C-B7BD3417CF91}" destId="{FDB36501-5B84-4147-AAD1-495A9E198752}" srcOrd="0" destOrd="0" presId="urn:microsoft.com/office/officeart/2005/8/layout/hierarchy1"/>
    <dgm:cxn modelId="{E7C70592-03A2-4988-9C66-CB4CC278ED90}" type="presParOf" srcId="{FDB36501-5B84-4147-AAD1-495A9E198752}" destId="{0C608D81-18C5-4C17-9A37-6E24B1D6C364}" srcOrd="0" destOrd="0" presId="urn:microsoft.com/office/officeart/2005/8/layout/hierarchy1"/>
    <dgm:cxn modelId="{E2D0F208-4953-412E-9A7E-8C6F16FA1989}" type="presParOf" srcId="{FDB36501-5B84-4147-AAD1-495A9E198752}" destId="{A7BFE4D5-B237-4EF7-9CCA-8CDEFD8D5A2F}" srcOrd="1" destOrd="0" presId="urn:microsoft.com/office/officeart/2005/8/layout/hierarchy1"/>
    <dgm:cxn modelId="{191783AD-3FF8-4805-B615-A2EC2F728E02}" type="presParOf" srcId="{A18707D0-70F8-4051-AB9C-B7BD3417CF91}" destId="{A01CE5E9-CA4C-42FC-8119-FE7908EA148E}" srcOrd="1" destOrd="0" presId="urn:microsoft.com/office/officeart/2005/8/layout/hierarchy1"/>
    <dgm:cxn modelId="{0E5EF4F3-C9BD-4262-BF84-736A80BEE8C4}" type="presParOf" srcId="{5191418A-CA7D-47CF-93EE-86C902415EC0}" destId="{2339B0C3-7B6A-4492-9E0B-1BCB78D8903D}" srcOrd="1" destOrd="0" presId="urn:microsoft.com/office/officeart/2005/8/layout/hierarchy1"/>
    <dgm:cxn modelId="{3C04FB4C-467C-4A9F-8B51-33D09153A901}" type="presParOf" srcId="{2339B0C3-7B6A-4492-9E0B-1BCB78D8903D}" destId="{4034F8AC-59AD-4D01-91F4-31B7D76C6ACE}" srcOrd="0" destOrd="0" presId="urn:microsoft.com/office/officeart/2005/8/layout/hierarchy1"/>
    <dgm:cxn modelId="{35820728-52B2-47C3-924B-0A863BE27008}" type="presParOf" srcId="{4034F8AC-59AD-4D01-91F4-31B7D76C6ACE}" destId="{453A6D31-0F15-4CFA-A0A5-D2DB5CE1C5DC}" srcOrd="0" destOrd="0" presId="urn:microsoft.com/office/officeart/2005/8/layout/hierarchy1"/>
    <dgm:cxn modelId="{1EEB5242-36E4-49FD-A598-95B8387838ED}" type="presParOf" srcId="{4034F8AC-59AD-4D01-91F4-31B7D76C6ACE}" destId="{1A2BAD37-BC99-4740-B93A-56119B837503}" srcOrd="1" destOrd="0" presId="urn:microsoft.com/office/officeart/2005/8/layout/hierarchy1"/>
    <dgm:cxn modelId="{C7A5D126-3B24-4003-A314-3E73FC952530}" type="presParOf" srcId="{2339B0C3-7B6A-4492-9E0B-1BCB78D8903D}" destId="{D2A95D55-0476-42A2-8212-D4148DE8E5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BF7919-4CF7-4B8C-8311-EE9C772CD9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0541C1-97FA-446E-8447-AFF4186036B3}">
      <dgm:prSet/>
      <dgm:spPr/>
      <dgm:t>
        <a:bodyPr/>
        <a:lstStyle/>
        <a:p>
          <a:r>
            <a:rPr lang="el-GR"/>
            <a:t>Οι οικονομικές καταστάσεις εκδίδονται από το Διοικητικό Συμβούλιο (Διοίκηση της Εταιρείας).</a:t>
          </a:r>
          <a:endParaRPr lang="en-US"/>
        </a:p>
      </dgm:t>
    </dgm:pt>
    <dgm:pt modelId="{A8095A16-0E9A-491C-865C-D96596D49E0A}" type="parTrans" cxnId="{EAE0B364-5920-4567-B07A-B533E57BCF11}">
      <dgm:prSet/>
      <dgm:spPr/>
      <dgm:t>
        <a:bodyPr/>
        <a:lstStyle/>
        <a:p>
          <a:endParaRPr lang="en-US"/>
        </a:p>
      </dgm:t>
    </dgm:pt>
    <dgm:pt modelId="{34A21749-2115-4138-9F1A-B95F475B1B54}" type="sibTrans" cxnId="{EAE0B364-5920-4567-B07A-B533E57BCF11}">
      <dgm:prSet/>
      <dgm:spPr/>
      <dgm:t>
        <a:bodyPr/>
        <a:lstStyle/>
        <a:p>
          <a:endParaRPr lang="en-US"/>
        </a:p>
      </dgm:t>
    </dgm:pt>
    <dgm:pt modelId="{2E7D34C9-39B8-4FB6-962C-6E5BBE170547}">
      <dgm:prSet/>
      <dgm:spPr/>
      <dgm:t>
        <a:bodyPr/>
        <a:lstStyle/>
        <a:p>
          <a:r>
            <a:rPr lang="el-GR"/>
            <a:t>Οι οικονομικές καταστάσεις ελέγχονται από ανεξάρτητους εξωτερικούς ελεγκτές ως προς τη συμμόρφωσή τους με τα λογιστικά πρότυπα.</a:t>
          </a:r>
          <a:endParaRPr lang="en-US"/>
        </a:p>
      </dgm:t>
    </dgm:pt>
    <dgm:pt modelId="{6D1E3B02-2D82-4B79-AF4F-4DB7C81D6688}" type="parTrans" cxnId="{6D972CE8-3DAA-4C81-A23F-88DDFEA719D8}">
      <dgm:prSet/>
      <dgm:spPr/>
      <dgm:t>
        <a:bodyPr/>
        <a:lstStyle/>
        <a:p>
          <a:endParaRPr lang="en-US"/>
        </a:p>
      </dgm:t>
    </dgm:pt>
    <dgm:pt modelId="{F3E34AE8-562A-40E1-90DB-33F279E4B326}" type="sibTrans" cxnId="{6D972CE8-3DAA-4C81-A23F-88DDFEA719D8}">
      <dgm:prSet/>
      <dgm:spPr/>
      <dgm:t>
        <a:bodyPr/>
        <a:lstStyle/>
        <a:p>
          <a:endParaRPr lang="en-US"/>
        </a:p>
      </dgm:t>
    </dgm:pt>
    <dgm:pt modelId="{31580193-AF42-433F-B862-F59E6CA21948}">
      <dgm:prSet/>
      <dgm:spPr/>
      <dgm:t>
        <a:bodyPr/>
        <a:lstStyle/>
        <a:p>
          <a:r>
            <a:rPr lang="el-GR"/>
            <a:t>Οι οικονομικές καταστάσεις εγκρίνονται από τους μετόχους (ιδιοκτήτες της Εταιρείας).</a:t>
          </a:r>
          <a:endParaRPr lang="en-US"/>
        </a:p>
      </dgm:t>
    </dgm:pt>
    <dgm:pt modelId="{5BD06ECC-9AA7-4B40-B515-621E5D86B05B}" type="parTrans" cxnId="{80E27B88-8717-4949-88F7-E70648F805AD}">
      <dgm:prSet/>
      <dgm:spPr/>
      <dgm:t>
        <a:bodyPr/>
        <a:lstStyle/>
        <a:p>
          <a:endParaRPr lang="en-US"/>
        </a:p>
      </dgm:t>
    </dgm:pt>
    <dgm:pt modelId="{B988387C-F00D-49C7-ACD3-57ED5B4492C6}" type="sibTrans" cxnId="{80E27B88-8717-4949-88F7-E70648F805AD}">
      <dgm:prSet/>
      <dgm:spPr/>
      <dgm:t>
        <a:bodyPr/>
        <a:lstStyle/>
        <a:p>
          <a:endParaRPr lang="en-US"/>
        </a:p>
      </dgm:t>
    </dgm:pt>
    <dgm:pt modelId="{3CDBA766-6F97-4148-8370-ACE8E0B0AC7B}" type="pres">
      <dgm:prSet presAssocID="{D8BF7919-4CF7-4B8C-8311-EE9C772CD915}" presName="linear" presStyleCnt="0">
        <dgm:presLayoutVars>
          <dgm:animLvl val="lvl"/>
          <dgm:resizeHandles val="exact"/>
        </dgm:presLayoutVars>
      </dgm:prSet>
      <dgm:spPr/>
    </dgm:pt>
    <dgm:pt modelId="{9BEC6DA0-E86C-436C-90A0-78C0911BE723}" type="pres">
      <dgm:prSet presAssocID="{600541C1-97FA-446E-8447-AFF4186036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73E3FD-2A16-4A05-BB9E-9F41B5FB086A}" type="pres">
      <dgm:prSet presAssocID="{34A21749-2115-4138-9F1A-B95F475B1B54}" presName="spacer" presStyleCnt="0"/>
      <dgm:spPr/>
    </dgm:pt>
    <dgm:pt modelId="{268692D0-AE8E-4760-AA99-C7C81294C8F3}" type="pres">
      <dgm:prSet presAssocID="{2E7D34C9-39B8-4FB6-962C-6E5BBE1705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682319-2192-4007-80BA-309A5CF84B9A}" type="pres">
      <dgm:prSet presAssocID="{F3E34AE8-562A-40E1-90DB-33F279E4B326}" presName="spacer" presStyleCnt="0"/>
      <dgm:spPr/>
    </dgm:pt>
    <dgm:pt modelId="{62986633-AFF0-4141-9FA5-9130A9E007BB}" type="pres">
      <dgm:prSet presAssocID="{31580193-AF42-433F-B862-F59E6CA219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1FF53E-D72A-463C-86E0-4C6B4BCA7A37}" type="presOf" srcId="{31580193-AF42-433F-B862-F59E6CA21948}" destId="{62986633-AFF0-4141-9FA5-9130A9E007BB}" srcOrd="0" destOrd="0" presId="urn:microsoft.com/office/officeart/2005/8/layout/vList2"/>
    <dgm:cxn modelId="{EAE0B364-5920-4567-B07A-B533E57BCF11}" srcId="{D8BF7919-4CF7-4B8C-8311-EE9C772CD915}" destId="{600541C1-97FA-446E-8447-AFF4186036B3}" srcOrd="0" destOrd="0" parTransId="{A8095A16-0E9A-491C-865C-D96596D49E0A}" sibTransId="{34A21749-2115-4138-9F1A-B95F475B1B54}"/>
    <dgm:cxn modelId="{ABF2D768-CEB9-4D75-A6C7-CCB075B17886}" type="presOf" srcId="{600541C1-97FA-446E-8447-AFF4186036B3}" destId="{9BEC6DA0-E86C-436C-90A0-78C0911BE723}" srcOrd="0" destOrd="0" presId="urn:microsoft.com/office/officeart/2005/8/layout/vList2"/>
    <dgm:cxn modelId="{80E27B88-8717-4949-88F7-E70648F805AD}" srcId="{D8BF7919-4CF7-4B8C-8311-EE9C772CD915}" destId="{31580193-AF42-433F-B862-F59E6CA21948}" srcOrd="2" destOrd="0" parTransId="{5BD06ECC-9AA7-4B40-B515-621E5D86B05B}" sibTransId="{B988387C-F00D-49C7-ACD3-57ED5B4492C6}"/>
    <dgm:cxn modelId="{447DF9B9-C1D6-476E-A810-4CB25CC2F19B}" type="presOf" srcId="{D8BF7919-4CF7-4B8C-8311-EE9C772CD915}" destId="{3CDBA766-6F97-4148-8370-ACE8E0B0AC7B}" srcOrd="0" destOrd="0" presId="urn:microsoft.com/office/officeart/2005/8/layout/vList2"/>
    <dgm:cxn modelId="{6D972CE8-3DAA-4C81-A23F-88DDFEA719D8}" srcId="{D8BF7919-4CF7-4B8C-8311-EE9C772CD915}" destId="{2E7D34C9-39B8-4FB6-962C-6E5BBE170547}" srcOrd="1" destOrd="0" parTransId="{6D1E3B02-2D82-4B79-AF4F-4DB7C81D6688}" sibTransId="{F3E34AE8-562A-40E1-90DB-33F279E4B326}"/>
    <dgm:cxn modelId="{CBF7E4FB-CF2B-4A75-B394-A2C220CFCC73}" type="presOf" srcId="{2E7D34C9-39B8-4FB6-962C-6E5BBE170547}" destId="{268692D0-AE8E-4760-AA99-C7C81294C8F3}" srcOrd="0" destOrd="0" presId="urn:microsoft.com/office/officeart/2005/8/layout/vList2"/>
    <dgm:cxn modelId="{3F23F07F-4A5B-4327-9430-519191A8E51E}" type="presParOf" srcId="{3CDBA766-6F97-4148-8370-ACE8E0B0AC7B}" destId="{9BEC6DA0-E86C-436C-90A0-78C0911BE723}" srcOrd="0" destOrd="0" presId="urn:microsoft.com/office/officeart/2005/8/layout/vList2"/>
    <dgm:cxn modelId="{92D326B2-2BBF-4B32-A5E4-BAAA828106AF}" type="presParOf" srcId="{3CDBA766-6F97-4148-8370-ACE8E0B0AC7B}" destId="{3C73E3FD-2A16-4A05-BB9E-9F41B5FB086A}" srcOrd="1" destOrd="0" presId="urn:microsoft.com/office/officeart/2005/8/layout/vList2"/>
    <dgm:cxn modelId="{F1F36A17-3F3A-4E55-ADD3-041C87421C70}" type="presParOf" srcId="{3CDBA766-6F97-4148-8370-ACE8E0B0AC7B}" destId="{268692D0-AE8E-4760-AA99-C7C81294C8F3}" srcOrd="2" destOrd="0" presId="urn:microsoft.com/office/officeart/2005/8/layout/vList2"/>
    <dgm:cxn modelId="{A3D9C83F-621C-496E-AFA5-2EBD87013EBB}" type="presParOf" srcId="{3CDBA766-6F97-4148-8370-ACE8E0B0AC7B}" destId="{CA682319-2192-4007-80BA-309A5CF84B9A}" srcOrd="3" destOrd="0" presId="urn:microsoft.com/office/officeart/2005/8/layout/vList2"/>
    <dgm:cxn modelId="{DF4E3310-ED42-4AF4-9A7E-A569FA86A819}" type="presParOf" srcId="{3CDBA766-6F97-4148-8370-ACE8E0B0AC7B}" destId="{62986633-AFF0-4141-9FA5-9130A9E007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7C3AD0-394D-4F50-910D-8F3B7B7BD4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6E1661-6CDF-49B0-9B7B-5F4A167442EF}">
      <dgm:prSet/>
      <dgm:spPr/>
      <dgm:t>
        <a:bodyPr/>
        <a:lstStyle/>
        <a:p>
          <a:r>
            <a:rPr lang="el-GR"/>
            <a:t>Παρουσιάζουν την Χρηματοοικονομική θέση της επιχείρησης</a:t>
          </a:r>
          <a:endParaRPr lang="en-US"/>
        </a:p>
      </dgm:t>
    </dgm:pt>
    <dgm:pt modelId="{7A7FDBE8-CF14-4EC5-A02F-572C9341A5B8}" type="parTrans" cxnId="{70301B64-93D1-4BFE-A0C7-7546939608D4}">
      <dgm:prSet/>
      <dgm:spPr/>
      <dgm:t>
        <a:bodyPr/>
        <a:lstStyle/>
        <a:p>
          <a:endParaRPr lang="en-US"/>
        </a:p>
      </dgm:t>
    </dgm:pt>
    <dgm:pt modelId="{6CE349DC-7444-41A2-951A-0507216926DA}" type="sibTrans" cxnId="{70301B64-93D1-4BFE-A0C7-7546939608D4}">
      <dgm:prSet/>
      <dgm:spPr/>
      <dgm:t>
        <a:bodyPr/>
        <a:lstStyle/>
        <a:p>
          <a:endParaRPr lang="en-US"/>
        </a:p>
      </dgm:t>
    </dgm:pt>
    <dgm:pt modelId="{4B1DAACE-2AF4-4214-8142-664583713A8C}">
      <dgm:prSet/>
      <dgm:spPr/>
      <dgm:t>
        <a:bodyPr/>
        <a:lstStyle/>
        <a:p>
          <a:r>
            <a:rPr lang="el-GR"/>
            <a:t>Παρουσιάζουν τον υφιστάμενο πλούτο της επιχείρησης</a:t>
          </a:r>
          <a:endParaRPr lang="en-US"/>
        </a:p>
      </dgm:t>
    </dgm:pt>
    <dgm:pt modelId="{9EA5F77F-64B9-49CF-9D5B-2AB3497D36BD}" type="parTrans" cxnId="{AF8E1255-9B7D-484D-B151-F70F76C6A7E6}">
      <dgm:prSet/>
      <dgm:spPr/>
      <dgm:t>
        <a:bodyPr/>
        <a:lstStyle/>
        <a:p>
          <a:endParaRPr lang="en-US"/>
        </a:p>
      </dgm:t>
    </dgm:pt>
    <dgm:pt modelId="{1FAA4884-E1AE-42BC-8AA2-F12E845975B8}" type="sibTrans" cxnId="{AF8E1255-9B7D-484D-B151-F70F76C6A7E6}">
      <dgm:prSet/>
      <dgm:spPr/>
      <dgm:t>
        <a:bodyPr/>
        <a:lstStyle/>
        <a:p>
          <a:endParaRPr lang="en-US"/>
        </a:p>
      </dgm:t>
    </dgm:pt>
    <dgm:pt modelId="{E39F6F36-3166-4802-A711-2D5CB23D90D1}">
      <dgm:prSet/>
      <dgm:spPr/>
      <dgm:t>
        <a:bodyPr/>
        <a:lstStyle/>
        <a:p>
          <a:r>
            <a:rPr lang="el-GR"/>
            <a:t>Παρουσιάζουν την ικανότητα της επιχείρησης να δημιουργεί πλούτο</a:t>
          </a:r>
          <a:endParaRPr lang="en-US"/>
        </a:p>
      </dgm:t>
    </dgm:pt>
    <dgm:pt modelId="{306CE018-CE67-435C-9EF0-C4E39D4DD8DF}" type="parTrans" cxnId="{0D2A9A7D-E645-417C-8AF1-E88084C99BE2}">
      <dgm:prSet/>
      <dgm:spPr/>
      <dgm:t>
        <a:bodyPr/>
        <a:lstStyle/>
        <a:p>
          <a:endParaRPr lang="en-US"/>
        </a:p>
      </dgm:t>
    </dgm:pt>
    <dgm:pt modelId="{79962B6B-AF21-4F32-B400-41068F7EFF62}" type="sibTrans" cxnId="{0D2A9A7D-E645-417C-8AF1-E88084C99BE2}">
      <dgm:prSet/>
      <dgm:spPr/>
      <dgm:t>
        <a:bodyPr/>
        <a:lstStyle/>
        <a:p>
          <a:endParaRPr lang="en-US"/>
        </a:p>
      </dgm:t>
    </dgm:pt>
    <dgm:pt modelId="{65B2693D-3688-437A-894E-9C817B9AFD67}" type="pres">
      <dgm:prSet presAssocID="{167C3AD0-394D-4F50-910D-8F3B7B7BD4C3}" presName="linear" presStyleCnt="0">
        <dgm:presLayoutVars>
          <dgm:animLvl val="lvl"/>
          <dgm:resizeHandles val="exact"/>
        </dgm:presLayoutVars>
      </dgm:prSet>
      <dgm:spPr/>
    </dgm:pt>
    <dgm:pt modelId="{32C89BFE-F2AD-4999-AD95-DDCF1B2F4C45}" type="pres">
      <dgm:prSet presAssocID="{EE6E1661-6CDF-49B0-9B7B-5F4A167442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13116E-1FCD-4576-B42B-F91C435E539E}" type="pres">
      <dgm:prSet presAssocID="{6CE349DC-7444-41A2-951A-0507216926DA}" presName="spacer" presStyleCnt="0"/>
      <dgm:spPr/>
    </dgm:pt>
    <dgm:pt modelId="{9DBF3190-B507-4EFC-8678-D80B197A1FA6}" type="pres">
      <dgm:prSet presAssocID="{4B1DAACE-2AF4-4214-8142-664583713A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A6C970-909E-4347-83BD-24170D19FBD6}" type="pres">
      <dgm:prSet presAssocID="{1FAA4884-E1AE-42BC-8AA2-F12E845975B8}" presName="spacer" presStyleCnt="0"/>
      <dgm:spPr/>
    </dgm:pt>
    <dgm:pt modelId="{A7971EC9-A0C2-4955-9E33-0B4638081D61}" type="pres">
      <dgm:prSet presAssocID="{E39F6F36-3166-4802-A711-2D5CB23D90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883611-4F66-4D3C-82C2-9638A9A0D727}" type="presOf" srcId="{4B1DAACE-2AF4-4214-8142-664583713A8C}" destId="{9DBF3190-B507-4EFC-8678-D80B197A1FA6}" srcOrd="0" destOrd="0" presId="urn:microsoft.com/office/officeart/2005/8/layout/vList2"/>
    <dgm:cxn modelId="{70301B64-93D1-4BFE-A0C7-7546939608D4}" srcId="{167C3AD0-394D-4F50-910D-8F3B7B7BD4C3}" destId="{EE6E1661-6CDF-49B0-9B7B-5F4A167442EF}" srcOrd="0" destOrd="0" parTransId="{7A7FDBE8-CF14-4EC5-A02F-572C9341A5B8}" sibTransId="{6CE349DC-7444-41A2-951A-0507216926DA}"/>
    <dgm:cxn modelId="{AF8E1255-9B7D-484D-B151-F70F76C6A7E6}" srcId="{167C3AD0-394D-4F50-910D-8F3B7B7BD4C3}" destId="{4B1DAACE-2AF4-4214-8142-664583713A8C}" srcOrd="1" destOrd="0" parTransId="{9EA5F77F-64B9-49CF-9D5B-2AB3497D36BD}" sibTransId="{1FAA4884-E1AE-42BC-8AA2-F12E845975B8}"/>
    <dgm:cxn modelId="{0D2A9A7D-E645-417C-8AF1-E88084C99BE2}" srcId="{167C3AD0-394D-4F50-910D-8F3B7B7BD4C3}" destId="{E39F6F36-3166-4802-A711-2D5CB23D90D1}" srcOrd="2" destOrd="0" parTransId="{306CE018-CE67-435C-9EF0-C4E39D4DD8DF}" sibTransId="{79962B6B-AF21-4F32-B400-41068F7EFF62}"/>
    <dgm:cxn modelId="{69982D83-1109-4AB1-9C09-6FFD0EBBC94D}" type="presOf" srcId="{E39F6F36-3166-4802-A711-2D5CB23D90D1}" destId="{A7971EC9-A0C2-4955-9E33-0B4638081D61}" srcOrd="0" destOrd="0" presId="urn:microsoft.com/office/officeart/2005/8/layout/vList2"/>
    <dgm:cxn modelId="{87617888-7AA2-4886-8E82-B0E92AFD44A8}" type="presOf" srcId="{167C3AD0-394D-4F50-910D-8F3B7B7BD4C3}" destId="{65B2693D-3688-437A-894E-9C817B9AFD67}" srcOrd="0" destOrd="0" presId="urn:microsoft.com/office/officeart/2005/8/layout/vList2"/>
    <dgm:cxn modelId="{D1BBFDEB-66C7-4431-B55D-05C559DEBF98}" type="presOf" srcId="{EE6E1661-6CDF-49B0-9B7B-5F4A167442EF}" destId="{32C89BFE-F2AD-4999-AD95-DDCF1B2F4C45}" srcOrd="0" destOrd="0" presId="urn:microsoft.com/office/officeart/2005/8/layout/vList2"/>
    <dgm:cxn modelId="{B415E23B-F6B4-48F8-A255-15E7C3A960B0}" type="presParOf" srcId="{65B2693D-3688-437A-894E-9C817B9AFD67}" destId="{32C89BFE-F2AD-4999-AD95-DDCF1B2F4C45}" srcOrd="0" destOrd="0" presId="urn:microsoft.com/office/officeart/2005/8/layout/vList2"/>
    <dgm:cxn modelId="{D50D3E52-800C-4A32-BFD6-CDA1EA5223B2}" type="presParOf" srcId="{65B2693D-3688-437A-894E-9C817B9AFD67}" destId="{5213116E-1FCD-4576-B42B-F91C435E539E}" srcOrd="1" destOrd="0" presId="urn:microsoft.com/office/officeart/2005/8/layout/vList2"/>
    <dgm:cxn modelId="{CC22DF92-84A1-44A3-9D6F-076055B398AE}" type="presParOf" srcId="{65B2693D-3688-437A-894E-9C817B9AFD67}" destId="{9DBF3190-B507-4EFC-8678-D80B197A1FA6}" srcOrd="2" destOrd="0" presId="urn:microsoft.com/office/officeart/2005/8/layout/vList2"/>
    <dgm:cxn modelId="{BF5A2412-CDF1-479B-A320-42D2A4693726}" type="presParOf" srcId="{65B2693D-3688-437A-894E-9C817B9AFD67}" destId="{E1A6C970-909E-4347-83BD-24170D19FBD6}" srcOrd="3" destOrd="0" presId="urn:microsoft.com/office/officeart/2005/8/layout/vList2"/>
    <dgm:cxn modelId="{8FE4E1FC-96E9-420C-B1E3-4CC1C30B497A}" type="presParOf" srcId="{65B2693D-3688-437A-894E-9C817B9AFD67}" destId="{A7971EC9-A0C2-4955-9E33-0B4638081D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058A0-BBC6-489E-BA04-53959D209A4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C5B936A-FB35-4B37-9328-9C6F86BAB17D}">
      <dgm:prSet/>
      <dgm:spPr/>
      <dgm:t>
        <a:bodyPr/>
        <a:lstStyle/>
        <a:p>
          <a:r>
            <a:rPr lang="en-US"/>
            <a:t>O </a:t>
          </a:r>
          <a:r>
            <a:rPr lang="el-GR"/>
            <a:t> Ισολογισμός παρουσιάζει τον υφιστάμενο πλούτο της επιχείρησης μια συγκεκριμένη χρονική στιγμή</a:t>
          </a:r>
          <a:endParaRPr lang="en-US"/>
        </a:p>
      </dgm:t>
    </dgm:pt>
    <dgm:pt modelId="{C95C99D4-099E-4D09-9104-88CF5E45C3BB}" type="parTrans" cxnId="{680D1EC9-5554-41CB-8706-C4FA8BF9FA12}">
      <dgm:prSet/>
      <dgm:spPr/>
      <dgm:t>
        <a:bodyPr/>
        <a:lstStyle/>
        <a:p>
          <a:endParaRPr lang="en-US"/>
        </a:p>
      </dgm:t>
    </dgm:pt>
    <dgm:pt modelId="{57D0504F-4C8F-4DFD-88E7-43E7B2BF537A}" type="sibTrans" cxnId="{680D1EC9-5554-41CB-8706-C4FA8BF9FA12}">
      <dgm:prSet/>
      <dgm:spPr/>
      <dgm:t>
        <a:bodyPr/>
        <a:lstStyle/>
        <a:p>
          <a:endParaRPr lang="en-US"/>
        </a:p>
      </dgm:t>
    </dgm:pt>
    <dgm:pt modelId="{BAC107A4-AEE8-4B86-B32C-ABF22E0F125C}">
      <dgm:prSet/>
      <dgm:spPr/>
      <dgm:t>
        <a:bodyPr/>
        <a:lstStyle/>
        <a:p>
          <a:r>
            <a:rPr lang="el-GR"/>
            <a:t>Παρουσιάζει τα περιουσιακά στοιχεία της επιχείρησης</a:t>
          </a:r>
          <a:endParaRPr lang="en-US"/>
        </a:p>
      </dgm:t>
    </dgm:pt>
    <dgm:pt modelId="{07CD8B9E-5283-4D11-B2B4-C6A909D6D931}" type="parTrans" cxnId="{65BFA63C-6091-40FD-9BFA-CAE478001A26}">
      <dgm:prSet/>
      <dgm:spPr/>
      <dgm:t>
        <a:bodyPr/>
        <a:lstStyle/>
        <a:p>
          <a:endParaRPr lang="en-US"/>
        </a:p>
      </dgm:t>
    </dgm:pt>
    <dgm:pt modelId="{94455C2B-3D59-4877-B5E9-85503E5F959E}" type="sibTrans" cxnId="{65BFA63C-6091-40FD-9BFA-CAE478001A26}">
      <dgm:prSet/>
      <dgm:spPr/>
      <dgm:t>
        <a:bodyPr/>
        <a:lstStyle/>
        <a:p>
          <a:endParaRPr lang="en-US"/>
        </a:p>
      </dgm:t>
    </dgm:pt>
    <dgm:pt modelId="{CC3A8007-709C-45D8-9BCC-79D45F99EA8D}">
      <dgm:prSet/>
      <dgm:spPr/>
      <dgm:t>
        <a:bodyPr/>
        <a:lstStyle/>
        <a:p>
          <a:r>
            <a:rPr lang="el-GR"/>
            <a:t>Παρουσιάζει τον τρόπο με τον οποίο απέκτησε τα περιουσιακά της στοιχεία</a:t>
          </a:r>
          <a:endParaRPr lang="en-US"/>
        </a:p>
      </dgm:t>
    </dgm:pt>
    <dgm:pt modelId="{062FE106-39A8-4181-A54C-13B452D11F9A}" type="parTrans" cxnId="{26660C55-8F7D-4386-886A-1A42B0EEB64C}">
      <dgm:prSet/>
      <dgm:spPr/>
      <dgm:t>
        <a:bodyPr/>
        <a:lstStyle/>
        <a:p>
          <a:endParaRPr lang="en-US"/>
        </a:p>
      </dgm:t>
    </dgm:pt>
    <dgm:pt modelId="{246C2F4E-E180-4326-BB28-C6CA8018F727}" type="sibTrans" cxnId="{26660C55-8F7D-4386-886A-1A42B0EEB64C}">
      <dgm:prSet/>
      <dgm:spPr/>
      <dgm:t>
        <a:bodyPr/>
        <a:lstStyle/>
        <a:p>
          <a:endParaRPr lang="en-US"/>
        </a:p>
      </dgm:t>
    </dgm:pt>
    <dgm:pt modelId="{9937F2A1-5CB4-4536-9231-B454941BD367}" type="pres">
      <dgm:prSet presAssocID="{427058A0-BBC6-489E-BA04-53959D209A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BE3845-DB43-467A-8CEA-C05DD620F729}" type="pres">
      <dgm:prSet presAssocID="{1C5B936A-FB35-4B37-9328-9C6F86BAB17D}" presName="hierRoot1" presStyleCnt="0"/>
      <dgm:spPr/>
    </dgm:pt>
    <dgm:pt modelId="{E28BD410-0A18-490B-AA91-19D093BCECCE}" type="pres">
      <dgm:prSet presAssocID="{1C5B936A-FB35-4B37-9328-9C6F86BAB17D}" presName="composite" presStyleCnt="0"/>
      <dgm:spPr/>
    </dgm:pt>
    <dgm:pt modelId="{BCC3D58A-BD2A-417D-ACA6-C9586F48BD80}" type="pres">
      <dgm:prSet presAssocID="{1C5B936A-FB35-4B37-9328-9C6F86BAB17D}" presName="background" presStyleLbl="node0" presStyleIdx="0" presStyleCnt="3"/>
      <dgm:spPr/>
    </dgm:pt>
    <dgm:pt modelId="{08CB0737-2454-4302-A764-408FE64AE084}" type="pres">
      <dgm:prSet presAssocID="{1C5B936A-FB35-4B37-9328-9C6F86BAB17D}" presName="text" presStyleLbl="fgAcc0" presStyleIdx="0" presStyleCnt="3">
        <dgm:presLayoutVars>
          <dgm:chPref val="3"/>
        </dgm:presLayoutVars>
      </dgm:prSet>
      <dgm:spPr/>
    </dgm:pt>
    <dgm:pt modelId="{308EB061-2462-438D-88C3-45DFBB30FFA0}" type="pres">
      <dgm:prSet presAssocID="{1C5B936A-FB35-4B37-9328-9C6F86BAB17D}" presName="hierChild2" presStyleCnt="0"/>
      <dgm:spPr/>
    </dgm:pt>
    <dgm:pt modelId="{4E6907EC-94D3-48C5-BE0C-D13D98197AEE}" type="pres">
      <dgm:prSet presAssocID="{BAC107A4-AEE8-4B86-B32C-ABF22E0F125C}" presName="hierRoot1" presStyleCnt="0"/>
      <dgm:spPr/>
    </dgm:pt>
    <dgm:pt modelId="{D9705D8D-BA83-45D3-BC00-BAF208634382}" type="pres">
      <dgm:prSet presAssocID="{BAC107A4-AEE8-4B86-B32C-ABF22E0F125C}" presName="composite" presStyleCnt="0"/>
      <dgm:spPr/>
    </dgm:pt>
    <dgm:pt modelId="{B5BF0DB3-505C-4867-80FD-B9B52BCB6753}" type="pres">
      <dgm:prSet presAssocID="{BAC107A4-AEE8-4B86-B32C-ABF22E0F125C}" presName="background" presStyleLbl="node0" presStyleIdx="1" presStyleCnt="3"/>
      <dgm:spPr/>
    </dgm:pt>
    <dgm:pt modelId="{12EB8776-7BCF-4FF6-90E0-0590925FF39F}" type="pres">
      <dgm:prSet presAssocID="{BAC107A4-AEE8-4B86-B32C-ABF22E0F125C}" presName="text" presStyleLbl="fgAcc0" presStyleIdx="1" presStyleCnt="3">
        <dgm:presLayoutVars>
          <dgm:chPref val="3"/>
        </dgm:presLayoutVars>
      </dgm:prSet>
      <dgm:spPr/>
    </dgm:pt>
    <dgm:pt modelId="{B0AF582D-FBFC-4EEC-8988-8F1BF0CC194E}" type="pres">
      <dgm:prSet presAssocID="{BAC107A4-AEE8-4B86-B32C-ABF22E0F125C}" presName="hierChild2" presStyleCnt="0"/>
      <dgm:spPr/>
    </dgm:pt>
    <dgm:pt modelId="{D972EAE6-34CE-42E1-92C5-C2DCCB909473}" type="pres">
      <dgm:prSet presAssocID="{CC3A8007-709C-45D8-9BCC-79D45F99EA8D}" presName="hierRoot1" presStyleCnt="0"/>
      <dgm:spPr/>
    </dgm:pt>
    <dgm:pt modelId="{F0E085AD-B990-4A62-A964-A94D268DA71A}" type="pres">
      <dgm:prSet presAssocID="{CC3A8007-709C-45D8-9BCC-79D45F99EA8D}" presName="composite" presStyleCnt="0"/>
      <dgm:spPr/>
    </dgm:pt>
    <dgm:pt modelId="{87013EDA-4514-4280-A152-9E05F2CA6598}" type="pres">
      <dgm:prSet presAssocID="{CC3A8007-709C-45D8-9BCC-79D45F99EA8D}" presName="background" presStyleLbl="node0" presStyleIdx="2" presStyleCnt="3"/>
      <dgm:spPr/>
    </dgm:pt>
    <dgm:pt modelId="{F643D816-2355-443E-A5EC-02A74032E6F6}" type="pres">
      <dgm:prSet presAssocID="{CC3A8007-709C-45D8-9BCC-79D45F99EA8D}" presName="text" presStyleLbl="fgAcc0" presStyleIdx="2" presStyleCnt="3">
        <dgm:presLayoutVars>
          <dgm:chPref val="3"/>
        </dgm:presLayoutVars>
      </dgm:prSet>
      <dgm:spPr/>
    </dgm:pt>
    <dgm:pt modelId="{66A5E907-41E7-4501-8491-B4FA55F2C412}" type="pres">
      <dgm:prSet presAssocID="{CC3A8007-709C-45D8-9BCC-79D45F99EA8D}" presName="hierChild2" presStyleCnt="0"/>
      <dgm:spPr/>
    </dgm:pt>
  </dgm:ptLst>
  <dgm:cxnLst>
    <dgm:cxn modelId="{B052800B-4381-4FE3-B1B8-65DEEA9C82B8}" type="presOf" srcId="{BAC107A4-AEE8-4B86-B32C-ABF22E0F125C}" destId="{12EB8776-7BCF-4FF6-90E0-0590925FF39F}" srcOrd="0" destOrd="0" presId="urn:microsoft.com/office/officeart/2005/8/layout/hierarchy1"/>
    <dgm:cxn modelId="{AEDEC52C-2DD4-42CB-8062-433298E0169B}" type="presOf" srcId="{CC3A8007-709C-45D8-9BCC-79D45F99EA8D}" destId="{F643D816-2355-443E-A5EC-02A74032E6F6}" srcOrd="0" destOrd="0" presId="urn:microsoft.com/office/officeart/2005/8/layout/hierarchy1"/>
    <dgm:cxn modelId="{65BFA63C-6091-40FD-9BFA-CAE478001A26}" srcId="{427058A0-BBC6-489E-BA04-53959D209A41}" destId="{BAC107A4-AEE8-4B86-B32C-ABF22E0F125C}" srcOrd="1" destOrd="0" parTransId="{07CD8B9E-5283-4D11-B2B4-C6A909D6D931}" sibTransId="{94455C2B-3D59-4877-B5E9-85503E5F959E}"/>
    <dgm:cxn modelId="{27E16844-18D5-40A4-AFF7-4B3F9D5BC97B}" type="presOf" srcId="{1C5B936A-FB35-4B37-9328-9C6F86BAB17D}" destId="{08CB0737-2454-4302-A764-408FE64AE084}" srcOrd="0" destOrd="0" presId="urn:microsoft.com/office/officeart/2005/8/layout/hierarchy1"/>
    <dgm:cxn modelId="{26660C55-8F7D-4386-886A-1A42B0EEB64C}" srcId="{427058A0-BBC6-489E-BA04-53959D209A41}" destId="{CC3A8007-709C-45D8-9BCC-79D45F99EA8D}" srcOrd="2" destOrd="0" parTransId="{062FE106-39A8-4181-A54C-13B452D11F9A}" sibTransId="{246C2F4E-E180-4326-BB28-C6CA8018F727}"/>
    <dgm:cxn modelId="{680D1EC9-5554-41CB-8706-C4FA8BF9FA12}" srcId="{427058A0-BBC6-489E-BA04-53959D209A41}" destId="{1C5B936A-FB35-4B37-9328-9C6F86BAB17D}" srcOrd="0" destOrd="0" parTransId="{C95C99D4-099E-4D09-9104-88CF5E45C3BB}" sibTransId="{57D0504F-4C8F-4DFD-88E7-43E7B2BF537A}"/>
    <dgm:cxn modelId="{7B5BDDD5-320E-4073-9484-59E56A76026C}" type="presOf" srcId="{427058A0-BBC6-489E-BA04-53959D209A41}" destId="{9937F2A1-5CB4-4536-9231-B454941BD367}" srcOrd="0" destOrd="0" presId="urn:microsoft.com/office/officeart/2005/8/layout/hierarchy1"/>
    <dgm:cxn modelId="{12BF0A98-1E23-4C93-9FDD-A309F8FCD94F}" type="presParOf" srcId="{9937F2A1-5CB4-4536-9231-B454941BD367}" destId="{2CBE3845-DB43-467A-8CEA-C05DD620F729}" srcOrd="0" destOrd="0" presId="urn:microsoft.com/office/officeart/2005/8/layout/hierarchy1"/>
    <dgm:cxn modelId="{8B0D4DA4-3A63-4711-9559-ADD4F62F587A}" type="presParOf" srcId="{2CBE3845-DB43-467A-8CEA-C05DD620F729}" destId="{E28BD410-0A18-490B-AA91-19D093BCECCE}" srcOrd="0" destOrd="0" presId="urn:microsoft.com/office/officeart/2005/8/layout/hierarchy1"/>
    <dgm:cxn modelId="{572671AE-3A50-4F26-8F82-DFE8B8ACCAC4}" type="presParOf" srcId="{E28BD410-0A18-490B-AA91-19D093BCECCE}" destId="{BCC3D58A-BD2A-417D-ACA6-C9586F48BD80}" srcOrd="0" destOrd="0" presId="urn:microsoft.com/office/officeart/2005/8/layout/hierarchy1"/>
    <dgm:cxn modelId="{0914F157-F1CA-4A3A-9EA4-B9EF5C1388DA}" type="presParOf" srcId="{E28BD410-0A18-490B-AA91-19D093BCECCE}" destId="{08CB0737-2454-4302-A764-408FE64AE084}" srcOrd="1" destOrd="0" presId="urn:microsoft.com/office/officeart/2005/8/layout/hierarchy1"/>
    <dgm:cxn modelId="{86AC8425-0B56-40A7-8804-6EB11E3997F3}" type="presParOf" srcId="{2CBE3845-DB43-467A-8CEA-C05DD620F729}" destId="{308EB061-2462-438D-88C3-45DFBB30FFA0}" srcOrd="1" destOrd="0" presId="urn:microsoft.com/office/officeart/2005/8/layout/hierarchy1"/>
    <dgm:cxn modelId="{8A827338-F3D2-40E8-87C2-A311B06B86B3}" type="presParOf" srcId="{9937F2A1-5CB4-4536-9231-B454941BD367}" destId="{4E6907EC-94D3-48C5-BE0C-D13D98197AEE}" srcOrd="1" destOrd="0" presId="urn:microsoft.com/office/officeart/2005/8/layout/hierarchy1"/>
    <dgm:cxn modelId="{9ECCA015-B8DF-4DF5-84F6-9170974B9F9E}" type="presParOf" srcId="{4E6907EC-94D3-48C5-BE0C-D13D98197AEE}" destId="{D9705D8D-BA83-45D3-BC00-BAF208634382}" srcOrd="0" destOrd="0" presId="urn:microsoft.com/office/officeart/2005/8/layout/hierarchy1"/>
    <dgm:cxn modelId="{2BD92A44-6C41-4A45-9700-C0D16E549E60}" type="presParOf" srcId="{D9705D8D-BA83-45D3-BC00-BAF208634382}" destId="{B5BF0DB3-505C-4867-80FD-B9B52BCB6753}" srcOrd="0" destOrd="0" presId="urn:microsoft.com/office/officeart/2005/8/layout/hierarchy1"/>
    <dgm:cxn modelId="{D0451673-EDC0-472B-BF04-CB03982BA498}" type="presParOf" srcId="{D9705D8D-BA83-45D3-BC00-BAF208634382}" destId="{12EB8776-7BCF-4FF6-90E0-0590925FF39F}" srcOrd="1" destOrd="0" presId="urn:microsoft.com/office/officeart/2005/8/layout/hierarchy1"/>
    <dgm:cxn modelId="{2370F588-3879-4D43-B184-694824A14CBD}" type="presParOf" srcId="{4E6907EC-94D3-48C5-BE0C-D13D98197AEE}" destId="{B0AF582D-FBFC-4EEC-8988-8F1BF0CC194E}" srcOrd="1" destOrd="0" presId="urn:microsoft.com/office/officeart/2005/8/layout/hierarchy1"/>
    <dgm:cxn modelId="{5C9FE59E-A2DB-4AB3-B3F0-60A327208508}" type="presParOf" srcId="{9937F2A1-5CB4-4536-9231-B454941BD367}" destId="{D972EAE6-34CE-42E1-92C5-C2DCCB909473}" srcOrd="2" destOrd="0" presId="urn:microsoft.com/office/officeart/2005/8/layout/hierarchy1"/>
    <dgm:cxn modelId="{C1DE8C6A-9AC2-48E0-8506-EFC4ABF7FA3A}" type="presParOf" srcId="{D972EAE6-34CE-42E1-92C5-C2DCCB909473}" destId="{F0E085AD-B990-4A62-A964-A94D268DA71A}" srcOrd="0" destOrd="0" presId="urn:microsoft.com/office/officeart/2005/8/layout/hierarchy1"/>
    <dgm:cxn modelId="{0805C208-D5A9-43B2-B468-074EA137AEE8}" type="presParOf" srcId="{F0E085AD-B990-4A62-A964-A94D268DA71A}" destId="{87013EDA-4514-4280-A152-9E05F2CA6598}" srcOrd="0" destOrd="0" presId="urn:microsoft.com/office/officeart/2005/8/layout/hierarchy1"/>
    <dgm:cxn modelId="{70C950A1-66D9-4032-8C29-62A150F7B93A}" type="presParOf" srcId="{F0E085AD-B990-4A62-A964-A94D268DA71A}" destId="{F643D816-2355-443E-A5EC-02A74032E6F6}" srcOrd="1" destOrd="0" presId="urn:microsoft.com/office/officeart/2005/8/layout/hierarchy1"/>
    <dgm:cxn modelId="{FD7B1C0C-2ED1-4E7A-B74A-AD6B1072039A}" type="presParOf" srcId="{D972EAE6-34CE-42E1-92C5-C2DCCB909473}" destId="{66A5E907-41E7-4501-8491-B4FA55F2C4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E707-3E38-444E-889E-0AEE8AA7F5AB}">
      <dsp:nvSpPr>
        <dsp:cNvPr id="0" name=""/>
        <dsp:cNvSpPr/>
      </dsp:nvSpPr>
      <dsp:spPr>
        <a:xfrm>
          <a:off x="0" y="449115"/>
          <a:ext cx="5000124" cy="14859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Πολλοί άνθρωποι και εταιρείες πρέπει να γνωρίζουν την οικονομική κατάσταση της εταιρείας.</a:t>
          </a:r>
          <a:endParaRPr lang="en-US" sz="1700" kern="1200"/>
        </a:p>
      </dsp:txBody>
      <dsp:txXfrm>
        <a:off x="72537" y="521652"/>
        <a:ext cx="4855050" cy="1340848"/>
      </dsp:txXfrm>
    </dsp:sp>
    <dsp:sp modelId="{B6E83922-6E91-45DE-8B93-675334A308AA}">
      <dsp:nvSpPr>
        <dsp:cNvPr id="0" name=""/>
        <dsp:cNvSpPr/>
      </dsp:nvSpPr>
      <dsp:spPr>
        <a:xfrm>
          <a:off x="0" y="1983998"/>
          <a:ext cx="5000124" cy="1485922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οικονομικές καταστάσεις παρουσιάζουν την οικονομική κατάσταση μιας εταιρείας και το πόσο πλούτο (κέρδη) έχει παράγει.</a:t>
          </a:r>
          <a:endParaRPr lang="en-US" sz="1700" kern="1200"/>
        </a:p>
      </dsp:txBody>
      <dsp:txXfrm>
        <a:off x="72537" y="2056535"/>
        <a:ext cx="4855050" cy="1340848"/>
      </dsp:txXfrm>
    </dsp:sp>
    <dsp:sp modelId="{A0C64081-5080-4D7C-88D8-965E4093672D}">
      <dsp:nvSpPr>
        <dsp:cNvPr id="0" name=""/>
        <dsp:cNvSpPr/>
      </dsp:nvSpPr>
      <dsp:spPr>
        <a:xfrm>
          <a:off x="0" y="3518881"/>
          <a:ext cx="5000124" cy="1485922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παραπάνω άνθρωποι και εταιρείες που διαβάζουν τις οικονομικές καταστάσεις προκειμένου να ενημερωθούν για την οικονομική κατάσταση μιας εταιρείας ονομάζονται «χρήστες οικονομικών καταστάσεων».</a:t>
          </a:r>
          <a:endParaRPr lang="en-US" sz="1700" kern="1200"/>
        </a:p>
      </dsp:txBody>
      <dsp:txXfrm>
        <a:off x="72537" y="3591418"/>
        <a:ext cx="4855050" cy="13408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74D0C-80F3-4B30-9F9B-DF7705CCD8BE}">
      <dsp:nvSpPr>
        <dsp:cNvPr id="0" name=""/>
        <dsp:cNvSpPr/>
      </dsp:nvSpPr>
      <dsp:spPr>
        <a:xfrm>
          <a:off x="2945959" y="1051"/>
          <a:ext cx="1994780" cy="12966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Ο πλούτος δεν καθορίζετε με μόνο με το τι περιουσιακά στοιχεία έχει μια επιχείρηση</a:t>
          </a:r>
          <a:endParaRPr lang="en-US" sz="1500" kern="1200" dirty="0"/>
        </a:p>
      </dsp:txBody>
      <dsp:txXfrm>
        <a:off x="3009254" y="64346"/>
        <a:ext cx="1868190" cy="1170017"/>
      </dsp:txXfrm>
    </dsp:sp>
    <dsp:sp modelId="{AED8848F-86CF-4937-B8AA-D5806A248C41}">
      <dsp:nvSpPr>
        <dsp:cNvPr id="0" name=""/>
        <dsp:cNvSpPr/>
      </dsp:nvSpPr>
      <dsp:spPr>
        <a:xfrm>
          <a:off x="2212571" y="649355"/>
          <a:ext cx="3461557" cy="3461557"/>
        </a:xfrm>
        <a:custGeom>
          <a:avLst/>
          <a:gdLst/>
          <a:ahLst/>
          <a:cxnLst/>
          <a:rect l="0" t="0" r="0" b="0"/>
          <a:pathLst>
            <a:path>
              <a:moveTo>
                <a:pt x="2996489" y="550282"/>
              </a:moveTo>
              <a:arcTo wR="1730778" hR="1730778" stAng="19019707" swAng="230421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F1A34-B955-4580-AB42-D87AF35E3479}">
      <dsp:nvSpPr>
        <dsp:cNvPr id="0" name=""/>
        <dsp:cNvSpPr/>
      </dsp:nvSpPr>
      <dsp:spPr>
        <a:xfrm>
          <a:off x="4444858" y="2597219"/>
          <a:ext cx="1994780" cy="12966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Πρέπει να ληφθεί υπόψην και το πως η επιχείρηση απέκτησε αυτά τα στοιχεία</a:t>
          </a:r>
          <a:endParaRPr lang="en-US" sz="1500" kern="1200"/>
        </a:p>
      </dsp:txBody>
      <dsp:txXfrm>
        <a:off x="4508153" y="2660514"/>
        <a:ext cx="1868190" cy="1170017"/>
      </dsp:txXfrm>
    </dsp:sp>
    <dsp:sp modelId="{00D46F37-087C-4209-B7F4-34CC56DFF1FE}">
      <dsp:nvSpPr>
        <dsp:cNvPr id="0" name=""/>
        <dsp:cNvSpPr/>
      </dsp:nvSpPr>
      <dsp:spPr>
        <a:xfrm>
          <a:off x="2212571" y="649355"/>
          <a:ext cx="3461557" cy="3461557"/>
        </a:xfrm>
        <a:custGeom>
          <a:avLst/>
          <a:gdLst/>
          <a:ahLst/>
          <a:cxnLst/>
          <a:rect l="0" t="0" r="0" b="0"/>
          <a:pathLst>
            <a:path>
              <a:moveTo>
                <a:pt x="2262530" y="3377847"/>
              </a:moveTo>
              <a:arcTo wR="1730778" hR="1730778" stAng="4326448" swAng="214710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22AE5-3B42-490D-93A7-0B35C7541272}">
      <dsp:nvSpPr>
        <dsp:cNvPr id="0" name=""/>
        <dsp:cNvSpPr/>
      </dsp:nvSpPr>
      <dsp:spPr>
        <a:xfrm>
          <a:off x="1447061" y="2597219"/>
          <a:ext cx="1994780" cy="12966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Ο συνδυασμός των δύο πληροφοριών περιγράφει τον πραγματικό πλούτο της επιχείρησης</a:t>
          </a:r>
          <a:endParaRPr lang="en-US" sz="1500" kern="1200"/>
        </a:p>
      </dsp:txBody>
      <dsp:txXfrm>
        <a:off x="1510356" y="2660514"/>
        <a:ext cx="1868190" cy="1170017"/>
      </dsp:txXfrm>
    </dsp:sp>
    <dsp:sp modelId="{32D7C929-780C-4865-B570-8E2B67274CF6}">
      <dsp:nvSpPr>
        <dsp:cNvPr id="0" name=""/>
        <dsp:cNvSpPr/>
      </dsp:nvSpPr>
      <dsp:spPr>
        <a:xfrm>
          <a:off x="2212571" y="649355"/>
          <a:ext cx="3461557" cy="3461557"/>
        </a:xfrm>
        <a:custGeom>
          <a:avLst/>
          <a:gdLst/>
          <a:ahLst/>
          <a:cxnLst/>
          <a:rect l="0" t="0" r="0" b="0"/>
          <a:pathLst>
            <a:path>
              <a:moveTo>
                <a:pt x="5578" y="1591932"/>
              </a:moveTo>
              <a:arcTo wR="1730778" hR="1730778" stAng="11076080" swAng="2304214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D3E55-F031-4B17-8EF8-E8DD423DF014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7AE74-34CE-49CD-B049-4A526DF9BA9C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/>
            <a:t>Ενεργητικό: </a:t>
          </a:r>
          <a:r>
            <a:rPr lang="el-GR" sz="4000" kern="1200"/>
            <a:t>Τι περιουσιακά στοιχεία έχει η επιχείρηση</a:t>
          </a:r>
          <a:endParaRPr lang="en-US" sz="4000" kern="1200"/>
        </a:p>
      </dsp:txBody>
      <dsp:txXfrm>
        <a:off x="0" y="2124"/>
        <a:ext cx="7886700" cy="1449029"/>
      </dsp:txXfrm>
    </dsp:sp>
    <dsp:sp modelId="{A225D40D-DB1D-41C0-980E-B9EE08E3EA52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4C7B-48B0-46AD-AD25-1E068FE368E0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/>
            <a:t>Παθητικό: </a:t>
          </a:r>
          <a:r>
            <a:rPr lang="el-GR" sz="4000" kern="1200"/>
            <a:t>Πως απέκτησε η επιχείρηση τα στοιχεία αυτά</a:t>
          </a:r>
          <a:endParaRPr lang="en-US" sz="4000" kern="1200"/>
        </a:p>
      </dsp:txBody>
      <dsp:txXfrm>
        <a:off x="0" y="1451154"/>
        <a:ext cx="7886700" cy="1449029"/>
      </dsp:txXfrm>
    </dsp:sp>
    <dsp:sp modelId="{C0924D84-2DD2-4473-8728-61165F57FF9E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CB948-9E93-4A51-9B43-6E8CB6C2F3E2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/>
            <a:t>Ενεργητικό = Παθητικό</a:t>
          </a:r>
          <a:endParaRPr lang="en-US" sz="4000" kern="1200"/>
        </a:p>
      </dsp:txBody>
      <dsp:txXfrm>
        <a:off x="0" y="2900183"/>
        <a:ext cx="7886700" cy="14490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97C6C-CF90-47B5-9529-07C1726B57C7}">
      <dsp:nvSpPr>
        <dsp:cNvPr id="0" name=""/>
        <dsp:cNvSpPr/>
      </dsp:nvSpPr>
      <dsp:spPr>
        <a:xfrm>
          <a:off x="990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88C9-A64E-41ED-A4CB-59E7BC93989F}">
      <dsp:nvSpPr>
        <dsp:cNvPr id="0" name=""/>
        <dsp:cNvSpPr/>
      </dsp:nvSpPr>
      <dsp:spPr>
        <a:xfrm>
          <a:off x="387339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Πάγιο Ενεργητικό: </a:t>
          </a:r>
          <a:r>
            <a:rPr lang="el-GR" sz="1800" kern="1200"/>
            <a:t>Περιουσιακά στοιχεία με σκοπό να μείνουν στην επιχείρηση για μεγάλο διάστημα. Στοιχεία που χρησιμοποιούνται για την εκτέλεση των δραστηριοτήτων της</a:t>
          </a:r>
          <a:endParaRPr lang="en-US" sz="1800" kern="1200"/>
        </a:p>
      </dsp:txBody>
      <dsp:txXfrm>
        <a:off x="452009" y="1011094"/>
        <a:ext cx="3347796" cy="2078641"/>
      </dsp:txXfrm>
    </dsp:sp>
    <dsp:sp modelId="{679A699E-BE52-4593-BFF0-DCC39CB8E67F}">
      <dsp:nvSpPr>
        <dsp:cNvPr id="0" name=""/>
        <dsp:cNvSpPr/>
      </dsp:nvSpPr>
      <dsp:spPr>
        <a:xfrm>
          <a:off x="4250824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074D8-65CE-4E88-8FCF-589D18870E6D}">
      <dsp:nvSpPr>
        <dsp:cNvPr id="0" name=""/>
        <dsp:cNvSpPr/>
      </dsp:nvSpPr>
      <dsp:spPr>
        <a:xfrm>
          <a:off x="4637172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Κυκλοφορούν Ενεργητικό: </a:t>
          </a:r>
          <a:r>
            <a:rPr lang="el-GR" sz="1800" kern="1200"/>
            <a:t>Περιουσιακά στοιχεία που θα χρησημοποιηθούν στους επόμενους 12 μήνες</a:t>
          </a:r>
          <a:endParaRPr lang="en-US" sz="1800" kern="1200"/>
        </a:p>
      </dsp:txBody>
      <dsp:txXfrm>
        <a:off x="4701842" y="1011094"/>
        <a:ext cx="3347796" cy="20786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42B73-B134-4218-89A5-AF7EA8D768C3}">
      <dsp:nvSpPr>
        <dsp:cNvPr id="0" name=""/>
        <dsp:cNvSpPr/>
      </dsp:nvSpPr>
      <dsp:spPr>
        <a:xfrm>
          <a:off x="990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1285-B068-4475-8121-A9541778C617}">
      <dsp:nvSpPr>
        <dsp:cNvPr id="0" name=""/>
        <dsp:cNvSpPr/>
      </dsp:nvSpPr>
      <dsp:spPr>
        <a:xfrm>
          <a:off x="387339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Ίδια Κεφάλαια: </a:t>
          </a:r>
          <a:r>
            <a:rPr lang="el-GR" sz="1900" kern="1200"/>
            <a:t>Κεφάλαια που προέρχονται απο τους μετόχους ή κέρδη της επιχείρησης. Δεν τα χρωστάει σε κανέναν η επιχείρηση</a:t>
          </a:r>
          <a:endParaRPr lang="en-US" sz="1900" kern="1200"/>
        </a:p>
      </dsp:txBody>
      <dsp:txXfrm>
        <a:off x="452009" y="1011094"/>
        <a:ext cx="3347796" cy="2078641"/>
      </dsp:txXfrm>
    </dsp:sp>
    <dsp:sp modelId="{B5D6D6E8-6483-478D-99D8-902C54A1D610}">
      <dsp:nvSpPr>
        <dsp:cNvPr id="0" name=""/>
        <dsp:cNvSpPr/>
      </dsp:nvSpPr>
      <dsp:spPr>
        <a:xfrm>
          <a:off x="4250824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3F788-A711-42D7-8DF5-CBD9DD1C73AB}">
      <dsp:nvSpPr>
        <dsp:cNvPr id="0" name=""/>
        <dsp:cNvSpPr/>
      </dsp:nvSpPr>
      <dsp:spPr>
        <a:xfrm>
          <a:off x="4637172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Υποχρεώσεις: </a:t>
          </a:r>
          <a:r>
            <a:rPr lang="el-GR" sz="1900" kern="1200"/>
            <a:t>Κεφάλαια τα οποία προέρχονται απο τρίτους και πρέπει η επιχείρηση να τα επιστρέψει σε κάποια στιγμή. Βραχυχρόνιες ή Μακροχρόνιες.</a:t>
          </a:r>
          <a:endParaRPr lang="en-US" sz="1900" kern="1200"/>
        </a:p>
      </dsp:txBody>
      <dsp:txXfrm>
        <a:off x="4701842" y="1011094"/>
        <a:ext cx="3347796" cy="20786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F706-F2BE-4594-8352-7E57111F525E}">
      <dsp:nvSpPr>
        <dsp:cNvPr id="0" name=""/>
        <dsp:cNvSpPr/>
      </dsp:nvSpPr>
      <dsp:spPr>
        <a:xfrm>
          <a:off x="0" y="4709"/>
          <a:ext cx="8115300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Η κατάσταση αποτελεσμάτων χρήσεως παρουσιάζει πόσο πλούτο παρήγαγε η επιχείρση σε ένα χρονικό διάστημα.</a:t>
          </a:r>
          <a:endParaRPr lang="en-US" sz="3300" kern="1200"/>
        </a:p>
      </dsp:txBody>
      <dsp:txXfrm>
        <a:off x="88585" y="93294"/>
        <a:ext cx="7938130" cy="1637500"/>
      </dsp:txXfrm>
    </dsp:sp>
    <dsp:sp modelId="{61D9DE79-B692-4583-9E8E-4BA5E2F990E9}">
      <dsp:nvSpPr>
        <dsp:cNvPr id="0" name=""/>
        <dsp:cNvSpPr/>
      </dsp:nvSpPr>
      <dsp:spPr>
        <a:xfrm>
          <a:off x="0" y="1914419"/>
          <a:ext cx="8115300" cy="181467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Το χρονικό αυτό διάστημα ονομάζετε λογιστική χρήση και σχεδόν πάντα είναι 12 μήνες</a:t>
          </a:r>
          <a:endParaRPr lang="en-US" sz="3300" kern="1200"/>
        </a:p>
      </dsp:txBody>
      <dsp:txXfrm>
        <a:off x="88585" y="2003004"/>
        <a:ext cx="7938130" cy="16375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BA4F2-054B-4E4A-A1C8-E8450B63EAA2}">
      <dsp:nvSpPr>
        <dsp:cNvPr id="0" name=""/>
        <dsp:cNvSpPr/>
      </dsp:nvSpPr>
      <dsp:spPr>
        <a:xfrm>
          <a:off x="0" y="282609"/>
          <a:ext cx="78867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Έσοδα: </a:t>
          </a:r>
          <a:r>
            <a:rPr lang="el-GR" sz="2600" kern="1200" dirty="0"/>
            <a:t>είναι κάθε </a:t>
          </a:r>
          <a:r>
            <a:rPr lang="el-GR" sz="2600" u="sng" kern="1200" dirty="0"/>
            <a:t>αύξηση</a:t>
          </a:r>
          <a:r>
            <a:rPr lang="el-GR" sz="2600" kern="1200" dirty="0"/>
            <a:t> που παρουσιάζουν τα οικονομικά στοιχεία μιας επιχείρησης στη διάρκεια της λογιστικής χρήσης. Είναι η </a:t>
          </a:r>
          <a:r>
            <a:rPr lang="el-GR" sz="2600" u="sng" kern="1200" dirty="0"/>
            <a:t>αύξηση </a:t>
          </a:r>
          <a:r>
            <a:rPr lang="el-GR" sz="2600" kern="1200" dirty="0"/>
            <a:t>του καθαρού πλούτου (Ίδια Κεφάλαια)  της επιχείρησης.</a:t>
          </a:r>
          <a:endParaRPr lang="en-US" sz="2600" kern="1200" dirty="0"/>
        </a:p>
      </dsp:txBody>
      <dsp:txXfrm>
        <a:off x="90584" y="373193"/>
        <a:ext cx="7705532" cy="1674452"/>
      </dsp:txXfrm>
    </dsp:sp>
    <dsp:sp modelId="{260DA6A0-73DA-4412-A855-529521E94519}">
      <dsp:nvSpPr>
        <dsp:cNvPr id="0" name=""/>
        <dsp:cNvSpPr/>
      </dsp:nvSpPr>
      <dsp:spPr>
        <a:xfrm>
          <a:off x="0" y="2213109"/>
          <a:ext cx="78867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Έξοδα: </a:t>
          </a:r>
          <a:r>
            <a:rPr lang="el-GR" sz="2600" kern="1200" dirty="0"/>
            <a:t>είναι κάθε </a:t>
          </a:r>
          <a:r>
            <a:rPr lang="el-GR" sz="2600" u="sng" kern="1200" dirty="0"/>
            <a:t>μείωση</a:t>
          </a:r>
          <a:r>
            <a:rPr lang="el-GR" sz="2600" kern="1200" dirty="0"/>
            <a:t> που παρουσιάζουν τα οικονομικά στοιχεία μιας επιχείρησης στη διάρκεια της λογιστικής χρήσης. Είναι η </a:t>
          </a:r>
          <a:r>
            <a:rPr lang="el-GR" sz="2600" u="sng" kern="1200" dirty="0"/>
            <a:t>μείωση </a:t>
          </a:r>
          <a:r>
            <a:rPr lang="el-GR" sz="2600" kern="1200" dirty="0"/>
            <a:t>του καθαρού πλούτου (Ίδια Κεφάλαια) της επιχείρησης.</a:t>
          </a:r>
          <a:endParaRPr lang="en-US" sz="2600" kern="1200" dirty="0"/>
        </a:p>
      </dsp:txBody>
      <dsp:txXfrm>
        <a:off x="90584" y="2303693"/>
        <a:ext cx="7705532" cy="16744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B1A25-CBCB-44BF-811A-BCF5378DF75B}">
      <dsp:nvSpPr>
        <dsp:cNvPr id="0" name=""/>
        <dsp:cNvSpPr/>
      </dsp:nvSpPr>
      <dsp:spPr>
        <a:xfrm>
          <a:off x="0" y="0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CF37-9B67-4B6A-AD4D-DBFA2AEEB353}">
      <dsp:nvSpPr>
        <dsp:cNvPr id="0" name=""/>
        <dsp:cNvSpPr/>
      </dsp:nvSpPr>
      <dsp:spPr>
        <a:xfrm>
          <a:off x="0" y="0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Η διοικητική λογιστική έχει σκοπό την ανάλυση των οικονομικών καταστάσεων με στόχο :</a:t>
          </a:r>
          <a:endParaRPr lang="en-US" sz="2400" kern="1200"/>
        </a:p>
      </dsp:txBody>
      <dsp:txXfrm>
        <a:off x="0" y="0"/>
        <a:ext cx="4718785" cy="1382683"/>
      </dsp:txXfrm>
    </dsp:sp>
    <dsp:sp modelId="{F08BF27B-C9F6-4C63-8815-90F6D07C2CBD}">
      <dsp:nvSpPr>
        <dsp:cNvPr id="0" name=""/>
        <dsp:cNvSpPr/>
      </dsp:nvSpPr>
      <dsp:spPr>
        <a:xfrm>
          <a:off x="0" y="1382683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4223E-4E6D-49B9-94CC-3D653A06BB54}">
      <dsp:nvSpPr>
        <dsp:cNvPr id="0" name=""/>
        <dsp:cNvSpPr/>
      </dsp:nvSpPr>
      <dsp:spPr>
        <a:xfrm>
          <a:off x="0" y="1382683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Α) την αποτύπωση της παρούσας χρηματοοικονομικής κατάστασης (δυνάμεις – αδυναμίες)</a:t>
          </a:r>
          <a:endParaRPr lang="en-US" sz="2400" kern="1200" dirty="0"/>
        </a:p>
      </dsp:txBody>
      <dsp:txXfrm>
        <a:off x="0" y="1382683"/>
        <a:ext cx="4718785" cy="1382683"/>
      </dsp:txXfrm>
    </dsp:sp>
    <dsp:sp modelId="{9F2FDDC5-91F0-4A24-82D2-12B14A11D5D7}">
      <dsp:nvSpPr>
        <dsp:cNvPr id="0" name=""/>
        <dsp:cNvSpPr/>
      </dsp:nvSpPr>
      <dsp:spPr>
        <a:xfrm>
          <a:off x="0" y="2765367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A9A26-DA3F-44A0-9DD4-2259D1F87D8C}">
      <dsp:nvSpPr>
        <dsp:cNvPr id="0" name=""/>
        <dsp:cNvSpPr/>
      </dsp:nvSpPr>
      <dsp:spPr>
        <a:xfrm>
          <a:off x="0" y="2765367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Β) την εξαγωγή συμπερασμάτων για τη χάραξη της μελλοντικής της πορείας</a:t>
          </a:r>
          <a:endParaRPr lang="en-US" sz="2400" kern="1200" dirty="0"/>
        </a:p>
      </dsp:txBody>
      <dsp:txXfrm>
        <a:off x="0" y="2765367"/>
        <a:ext cx="4718785" cy="1382683"/>
      </dsp:txXfrm>
    </dsp:sp>
    <dsp:sp modelId="{6DC30417-C10C-474A-8FF1-AA2D348BF36B}">
      <dsp:nvSpPr>
        <dsp:cNvPr id="0" name=""/>
        <dsp:cNvSpPr/>
      </dsp:nvSpPr>
      <dsp:spPr>
        <a:xfrm>
          <a:off x="0" y="4148051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3988B-5294-4B6D-BAAC-0D2359DE0FF6}">
      <dsp:nvSpPr>
        <dsp:cNvPr id="0" name=""/>
        <dsp:cNvSpPr/>
      </dsp:nvSpPr>
      <dsp:spPr>
        <a:xfrm>
          <a:off x="0" y="4148051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Γ) την λήψη των κατάλληλων αποφάσεων</a:t>
          </a:r>
          <a:endParaRPr lang="en-US" sz="2400" kern="1200" dirty="0"/>
        </a:p>
      </dsp:txBody>
      <dsp:txXfrm>
        <a:off x="0" y="4148051"/>
        <a:ext cx="4718785" cy="13826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3C9AE-C533-41C3-8458-F2DCC5821DBB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Οι αριθμοδείκτες είναι κλάσματα αποτελούμενα από στοιχεία των οικονομικών καταστάσεων</a:t>
          </a:r>
          <a:endParaRPr lang="en-US" sz="2400" kern="1200"/>
        </a:p>
      </dsp:txBody>
      <dsp:txXfrm>
        <a:off x="38234" y="38234"/>
        <a:ext cx="5295064" cy="1228933"/>
      </dsp:txXfrm>
    </dsp:sp>
    <dsp:sp modelId="{CDD0ECFE-44CB-49CF-8259-2E3085190214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Εκφράζονται σε ποσοστό (%)</a:t>
          </a:r>
          <a:endParaRPr lang="en-US" sz="2400" kern="1200"/>
        </a:p>
      </dsp:txBody>
      <dsp:txXfrm>
        <a:off x="629736" y="1561202"/>
        <a:ext cx="5187213" cy="1228933"/>
      </dsp:txXfrm>
    </dsp:sp>
    <dsp:sp modelId="{99E87F5D-649A-4E77-9EF8-5122F194C78B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Συγκρίνουν μεγέθη και παρέχουν σημαντικότατη πληροφόρηση</a:t>
          </a:r>
          <a:endParaRPr lang="en-US" sz="2400" kern="1200"/>
        </a:p>
      </dsp:txBody>
      <dsp:txXfrm>
        <a:off x="1221238" y="3084170"/>
        <a:ext cx="5187213" cy="1228933"/>
      </dsp:txXfrm>
    </dsp:sp>
    <dsp:sp modelId="{B196A280-AB17-40C3-9AD4-BDD30CF18BAB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6099" y="989929"/>
        <a:ext cx="466680" cy="638504"/>
      </dsp:txXfrm>
    </dsp:sp>
    <dsp:sp modelId="{919F68ED-5725-4F43-93FA-74DC8A4BFD9B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37601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7D0FE-69E3-46AD-AD7E-B9988287A2A7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986BB-0453-49F7-B9F8-6DEAEB6D5781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Συνολικά περιουσιακά στοιχεία της εταιρείας     </a:t>
          </a:r>
          <a:r>
            <a:rPr lang="el-GR" sz="2400" kern="1200" dirty="0"/>
            <a:t>(Όλα τα περιουσιακά στοιχεία που κατέχει η εταιρεία: κτίρια, μετοχές, μετρητά, αγαθά κ.λπ.)</a:t>
          </a:r>
          <a:endParaRPr lang="en-US" sz="2400" kern="1200" dirty="0"/>
        </a:p>
      </dsp:txBody>
      <dsp:txXfrm>
        <a:off x="0" y="2663"/>
        <a:ext cx="5000124" cy="1816197"/>
      </dsp:txXfrm>
    </dsp:sp>
    <dsp:sp modelId="{4E900BB3-1C19-4B32-A773-831B9980DB55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16CA16-DBE4-44CC-B51B-639ABFA81812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Οι πηγές αυτών των περιουσιακών στοιχείων</a:t>
          </a:r>
          <a:r>
            <a:rPr lang="en-US" sz="2400" b="1" kern="1200" dirty="0"/>
            <a:t> </a:t>
          </a:r>
          <a:r>
            <a:rPr lang="el-GR" sz="2400" kern="1200" dirty="0"/>
            <a:t>Από πού προέρχονται τα χρήματα που χρησιμοποιήθηκαν για την απόκτηση αυτών των περιουσιακών στοιχείων – Πώς χρηματοδότησε η εταιρεία την απόκτηση αυτών των περιουσιακών στοιχείων)</a:t>
          </a:r>
          <a:endParaRPr lang="en-US" sz="2400" kern="1200" dirty="0"/>
        </a:p>
      </dsp:txBody>
      <dsp:txXfrm>
        <a:off x="0" y="1818861"/>
        <a:ext cx="5000124" cy="1816197"/>
      </dsp:txXfrm>
    </dsp:sp>
    <dsp:sp modelId="{A4DAA22C-5CEA-4E7A-8FCF-5D3AE6DAF14B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0DD74-6368-490F-9D5C-0EE603BB0FC7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635058"/>
        <a:ext cx="5000124" cy="1816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7C28-4AE0-46ED-9F82-0954A5AA97E7}">
      <dsp:nvSpPr>
        <dsp:cNvPr id="0" name=""/>
        <dsp:cNvSpPr/>
      </dsp:nvSpPr>
      <dsp:spPr>
        <a:xfrm>
          <a:off x="1721" y="475159"/>
          <a:ext cx="3381059" cy="248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F683C-F964-4361-89C0-2C801116EA83}">
      <dsp:nvSpPr>
        <dsp:cNvPr id="0" name=""/>
        <dsp:cNvSpPr/>
      </dsp:nvSpPr>
      <dsp:spPr>
        <a:xfrm>
          <a:off x="313574" y="771419"/>
          <a:ext cx="3381059" cy="248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Κατάσταση Χρηματοοικονομικής Θέσης </a:t>
          </a:r>
          <a:r>
            <a:rPr lang="el-GR" sz="1800" kern="1200" dirty="0"/>
            <a:t>(Ισολογισμός)Παρουσιάζει τα περιουσιακά στοιχεία της εταιρείας και την προέλευσή τους σε μια συγκεκριμένη χρονική στιγμή (συνήθως στις 31 Δεκεμβρίου)</a:t>
          </a:r>
          <a:endParaRPr lang="en-US" sz="1800" kern="1200" dirty="0"/>
        </a:p>
      </dsp:txBody>
      <dsp:txXfrm>
        <a:off x="386422" y="844267"/>
        <a:ext cx="3235363" cy="2341523"/>
      </dsp:txXfrm>
    </dsp:sp>
    <dsp:sp modelId="{2E0EB4FF-D091-4C8B-A4D8-0F2D05BFF71C}">
      <dsp:nvSpPr>
        <dsp:cNvPr id="0" name=""/>
        <dsp:cNvSpPr/>
      </dsp:nvSpPr>
      <dsp:spPr>
        <a:xfrm>
          <a:off x="4006485" y="475159"/>
          <a:ext cx="3795239" cy="2345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A13CF-02A5-4B94-A3E4-7B037D963FCB}">
      <dsp:nvSpPr>
        <dsp:cNvPr id="0" name=""/>
        <dsp:cNvSpPr/>
      </dsp:nvSpPr>
      <dsp:spPr>
        <a:xfrm>
          <a:off x="4318338" y="771419"/>
          <a:ext cx="3795239" cy="2345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Κατάσταση Αποτελεσμάτων Χρήσης </a:t>
          </a:r>
          <a:r>
            <a:rPr lang="el-GR" sz="1800" kern="1200" dirty="0"/>
            <a:t>(Κατάσταση Εσόδων και Εξόδων)Παρουσιάζει τα κέρδη της εταιρείας για μια συγκεκριμένη χρονική περίοδο (συνήθως για ένα ημερολογιακό έτος – από 1 Ιανουαρίου έως 31 Δεκεμβρίου)</a:t>
          </a:r>
          <a:endParaRPr lang="en-US" sz="1800" kern="1200" dirty="0"/>
        </a:p>
      </dsp:txBody>
      <dsp:txXfrm>
        <a:off x="4387049" y="840130"/>
        <a:ext cx="3657817" cy="2208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CD6E-0B1E-4BEB-8D6F-91FC889949C3}">
      <dsp:nvSpPr>
        <dsp:cNvPr id="0" name=""/>
        <dsp:cNvSpPr/>
      </dsp:nvSpPr>
      <dsp:spPr>
        <a:xfrm>
          <a:off x="20630" y="268626"/>
          <a:ext cx="3611942" cy="232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5DF36-9EAD-4A5D-9263-07161AFC04D5}">
      <dsp:nvSpPr>
        <dsp:cNvPr id="0" name=""/>
        <dsp:cNvSpPr/>
      </dsp:nvSpPr>
      <dsp:spPr>
        <a:xfrm>
          <a:off x="355465" y="586720"/>
          <a:ext cx="3611942" cy="2325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Ιδιοκτήτες της εταιρείας    (Για να λαμβάνουν επενδυτικές αποφάσεις και να κρίνουν την αποτελεσματικότητα των διευθυντών</a:t>
          </a:r>
          <a:r>
            <a:rPr lang="el-GR" sz="1700" kern="1200" dirty="0"/>
            <a:t>)</a:t>
          </a:r>
          <a:endParaRPr lang="en-US" sz="1700" kern="1200" dirty="0"/>
        </a:p>
      </dsp:txBody>
      <dsp:txXfrm>
        <a:off x="423587" y="654842"/>
        <a:ext cx="3475698" cy="2189602"/>
      </dsp:txXfrm>
    </dsp:sp>
    <dsp:sp modelId="{8F53CD95-2328-4D66-94F8-DE287D55D6C0}">
      <dsp:nvSpPr>
        <dsp:cNvPr id="0" name=""/>
        <dsp:cNvSpPr/>
      </dsp:nvSpPr>
      <dsp:spPr>
        <a:xfrm>
          <a:off x="4145299" y="316868"/>
          <a:ext cx="3489714" cy="2107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0D88A-F0E0-4560-BB52-A01AB12317B0}">
      <dsp:nvSpPr>
        <dsp:cNvPr id="0" name=""/>
        <dsp:cNvSpPr/>
      </dsp:nvSpPr>
      <dsp:spPr>
        <a:xfrm>
          <a:off x="4480135" y="634961"/>
          <a:ext cx="3489714" cy="2107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Οφειλέτες της εταιρείας    (Για να ελέγξουν αν υπάρχει κίνδυνος να χάσουν τα χρήματά τους (πιστωτικός κίνδυνος))</a:t>
          </a:r>
          <a:endParaRPr lang="en-US" sz="2400" kern="1200" dirty="0"/>
        </a:p>
      </dsp:txBody>
      <dsp:txXfrm>
        <a:off x="4541861" y="696687"/>
        <a:ext cx="3366262" cy="1984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B0590-9B6E-4468-BF9B-C19F031E5971}">
      <dsp:nvSpPr>
        <dsp:cNvPr id="0" name=""/>
        <dsp:cNvSpPr/>
      </dsp:nvSpPr>
      <dsp:spPr>
        <a:xfrm>
          <a:off x="990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A572A-49EB-4235-A024-516A813F715B}">
      <dsp:nvSpPr>
        <dsp:cNvPr id="0" name=""/>
        <dsp:cNvSpPr/>
      </dsp:nvSpPr>
      <dsp:spPr>
        <a:xfrm>
          <a:off x="387339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Πελάτες της εταιρείας    (Για να ελέγξουν αν μπορούν να βασιστούν σε αυτή την εταιρεία για μακροπρόθεσμη συνεργασία)</a:t>
          </a:r>
          <a:endParaRPr lang="en-US" sz="2200" kern="1200"/>
        </a:p>
      </dsp:txBody>
      <dsp:txXfrm>
        <a:off x="452009" y="1011094"/>
        <a:ext cx="3347796" cy="2078641"/>
      </dsp:txXfrm>
    </dsp:sp>
    <dsp:sp modelId="{9B7CDA6D-CCA5-46E0-981D-E61C60BD9CD9}">
      <dsp:nvSpPr>
        <dsp:cNvPr id="0" name=""/>
        <dsp:cNvSpPr/>
      </dsp:nvSpPr>
      <dsp:spPr>
        <a:xfrm>
          <a:off x="4250824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234FC-6C91-41FA-9498-EAA274D90255}">
      <dsp:nvSpPr>
        <dsp:cNvPr id="0" name=""/>
        <dsp:cNvSpPr/>
      </dsp:nvSpPr>
      <dsp:spPr>
        <a:xfrm>
          <a:off x="4637172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kern="1200"/>
            <a:t>Ανταγωνιστές της Εταιρείας    (Για να συγκρίνουν τις εταιρείες τους με την Εταιρεία)</a:t>
          </a:r>
          <a:endParaRPr lang="en-US" sz="2200" kern="1200"/>
        </a:p>
      </dsp:txBody>
      <dsp:txXfrm>
        <a:off x="4701842" y="1011094"/>
        <a:ext cx="3347796" cy="2078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08D81-18C5-4C17-9A37-6E24B1D6C364}">
      <dsp:nvSpPr>
        <dsp:cNvPr id="0" name=""/>
        <dsp:cNvSpPr/>
      </dsp:nvSpPr>
      <dsp:spPr>
        <a:xfrm>
          <a:off x="990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FE4D5-B237-4EF7-9CCA-8CDEFD8D5A2F}">
      <dsp:nvSpPr>
        <dsp:cNvPr id="0" name=""/>
        <dsp:cNvSpPr/>
      </dsp:nvSpPr>
      <dsp:spPr>
        <a:xfrm>
          <a:off x="387339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kern="1200"/>
            <a:t>Κρατικές Αρχές    (Για να φορολογήσουν την εταιρεία και να ελέγξουν τη συμμόρφωσή της με τους νόμους και τους κανονισμούς)</a:t>
          </a:r>
          <a:endParaRPr lang="en-US" sz="2200" kern="1200"/>
        </a:p>
      </dsp:txBody>
      <dsp:txXfrm>
        <a:off x="452009" y="1011094"/>
        <a:ext cx="3347796" cy="2078641"/>
      </dsp:txXfrm>
    </dsp:sp>
    <dsp:sp modelId="{453A6D31-0F15-4CFA-A0A5-D2DB5CE1C5DC}">
      <dsp:nvSpPr>
        <dsp:cNvPr id="0" name=""/>
        <dsp:cNvSpPr/>
      </dsp:nvSpPr>
      <dsp:spPr>
        <a:xfrm>
          <a:off x="4250824" y="57939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BAD37-BC99-4740-B93A-56119B837503}">
      <dsp:nvSpPr>
        <dsp:cNvPr id="0" name=""/>
        <dsp:cNvSpPr/>
      </dsp:nvSpPr>
      <dsp:spPr>
        <a:xfrm>
          <a:off x="4637172" y="94642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kern="1200"/>
            <a:t>Ερευνητές    (Χρειάζονται δεδομένα για ακαδημαϊκές εργασίες και έρευνα)</a:t>
          </a:r>
          <a:endParaRPr lang="en-US" sz="2200" kern="1200"/>
        </a:p>
      </dsp:txBody>
      <dsp:txXfrm>
        <a:off x="4701842" y="1011094"/>
        <a:ext cx="3347796" cy="2078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C6DA0-E86C-436C-90A0-78C0911BE723}">
      <dsp:nvSpPr>
        <dsp:cNvPr id="0" name=""/>
        <dsp:cNvSpPr/>
      </dsp:nvSpPr>
      <dsp:spPr>
        <a:xfrm>
          <a:off x="0" y="44289"/>
          <a:ext cx="8115300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Οι οικονομικές καταστάσεις εκδίδονται από το Διοικητικό Συμβούλιο (Διοίκηση της Εταιρείας).</a:t>
          </a:r>
          <a:endParaRPr lang="en-US" sz="2100" kern="1200"/>
        </a:p>
      </dsp:txBody>
      <dsp:txXfrm>
        <a:off x="57347" y="101636"/>
        <a:ext cx="8000606" cy="1060059"/>
      </dsp:txXfrm>
    </dsp:sp>
    <dsp:sp modelId="{268692D0-AE8E-4760-AA99-C7C81294C8F3}">
      <dsp:nvSpPr>
        <dsp:cNvPr id="0" name=""/>
        <dsp:cNvSpPr/>
      </dsp:nvSpPr>
      <dsp:spPr>
        <a:xfrm>
          <a:off x="0" y="1279522"/>
          <a:ext cx="8115300" cy="1174753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Οι οικονομικές καταστάσεις ελέγχονται από ανεξάρτητους εξωτερικούς ελεγκτές ως προς τη συμμόρφωσή τους με τα λογιστικά πρότυπα.</a:t>
          </a:r>
          <a:endParaRPr lang="en-US" sz="2100" kern="1200"/>
        </a:p>
      </dsp:txBody>
      <dsp:txXfrm>
        <a:off x="57347" y="1336869"/>
        <a:ext cx="8000606" cy="1060059"/>
      </dsp:txXfrm>
    </dsp:sp>
    <dsp:sp modelId="{62986633-AFF0-4141-9FA5-9130A9E007BB}">
      <dsp:nvSpPr>
        <dsp:cNvPr id="0" name=""/>
        <dsp:cNvSpPr/>
      </dsp:nvSpPr>
      <dsp:spPr>
        <a:xfrm>
          <a:off x="0" y="2514756"/>
          <a:ext cx="8115300" cy="1174753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Οι οικονομικές καταστάσεις εγκρίνονται από τους μετόχους (ιδιοκτήτες της Εταιρείας).</a:t>
          </a:r>
          <a:endParaRPr lang="en-US" sz="2100" kern="1200"/>
        </a:p>
      </dsp:txBody>
      <dsp:txXfrm>
        <a:off x="57347" y="2572103"/>
        <a:ext cx="8000606" cy="10600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89BFE-F2AD-4999-AD95-DDCF1B2F4C45}">
      <dsp:nvSpPr>
        <dsp:cNvPr id="0" name=""/>
        <dsp:cNvSpPr/>
      </dsp:nvSpPr>
      <dsp:spPr>
        <a:xfrm>
          <a:off x="0" y="52949"/>
          <a:ext cx="8115300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Παρουσιάζουν την Χρηματοοικονομική θέση της επιχείρησης</a:t>
          </a:r>
          <a:endParaRPr lang="en-US" sz="2900" kern="1200"/>
        </a:p>
      </dsp:txBody>
      <dsp:txXfrm>
        <a:off x="56315" y="109264"/>
        <a:ext cx="8002670" cy="1040990"/>
      </dsp:txXfrm>
    </dsp:sp>
    <dsp:sp modelId="{9DBF3190-B507-4EFC-8678-D80B197A1FA6}">
      <dsp:nvSpPr>
        <dsp:cNvPr id="0" name=""/>
        <dsp:cNvSpPr/>
      </dsp:nvSpPr>
      <dsp:spPr>
        <a:xfrm>
          <a:off x="0" y="1290089"/>
          <a:ext cx="8115300" cy="11536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Παρουσιάζουν τον υφιστάμενο πλούτο της επιχείρησης</a:t>
          </a:r>
          <a:endParaRPr lang="en-US" sz="2900" kern="1200"/>
        </a:p>
      </dsp:txBody>
      <dsp:txXfrm>
        <a:off x="56315" y="1346404"/>
        <a:ext cx="8002670" cy="1040990"/>
      </dsp:txXfrm>
    </dsp:sp>
    <dsp:sp modelId="{A7971EC9-A0C2-4955-9E33-0B4638081D61}">
      <dsp:nvSpPr>
        <dsp:cNvPr id="0" name=""/>
        <dsp:cNvSpPr/>
      </dsp:nvSpPr>
      <dsp:spPr>
        <a:xfrm>
          <a:off x="0" y="2527229"/>
          <a:ext cx="8115300" cy="11536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Παρουσιάζουν την ικανότητα της επιχείρησης να δημιουργεί πλούτο</a:t>
          </a:r>
          <a:endParaRPr lang="en-US" sz="2900" kern="1200"/>
        </a:p>
      </dsp:txBody>
      <dsp:txXfrm>
        <a:off x="56315" y="2583544"/>
        <a:ext cx="8002670" cy="1040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D58A-BD2A-417D-ACA6-C9586F48BD80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0737-2454-4302-A764-408FE64AE084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 </a:t>
          </a:r>
          <a:r>
            <a:rPr lang="el-GR" sz="1400" kern="1200"/>
            <a:t> Ισολογισμός παρουσιάζει τον υφιστάμενο πλούτο της επιχείρησης μια συγκεκριμένη χρονική στιγμή</a:t>
          </a:r>
          <a:endParaRPr lang="en-US" sz="1400" kern="1200"/>
        </a:p>
      </dsp:txBody>
      <dsp:txXfrm>
        <a:off x="283960" y="1066136"/>
        <a:ext cx="2107770" cy="1308711"/>
      </dsp:txXfrm>
    </dsp:sp>
    <dsp:sp modelId="{B5BF0DB3-505C-4867-80FD-B9B52BCB6753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B8776-7BCF-4FF6-90E0-0590925FF39F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Παρουσιάζει τα περιουσιακά στοιχεία της επιχείρησης</a:t>
          </a:r>
          <a:endParaRPr lang="en-US" sz="1400" kern="1200"/>
        </a:p>
      </dsp:txBody>
      <dsp:txXfrm>
        <a:off x="2959652" y="1066136"/>
        <a:ext cx="2107770" cy="1308711"/>
      </dsp:txXfrm>
    </dsp:sp>
    <dsp:sp modelId="{87013EDA-4514-4280-A152-9E05F2CA6598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D816-2355-443E-A5EC-02A74032E6F6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Παρουσιάζει τον τρόπο με τον οποίο απέκτησε τα περιουσιακά της στοιχεία</a:t>
          </a:r>
          <a:endParaRPr lang="en-US" sz="1400" kern="1200"/>
        </a:p>
      </dsp:txBody>
      <dsp:txXfrm>
        <a:off x="5635343" y="1066136"/>
        <a:ext cx="2107770" cy="130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F33D-59B5-4781-A2DB-9C2B25DD0345}" type="datetimeFigureOut">
              <a:rPr lang="el-GR" smtClean="0"/>
              <a:pPr/>
              <a:t>20/11/2025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F77CB-9049-4D5A-A31A-A287A1F00D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52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2ADF-8036-85A1-56BD-8AC9E29F5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EE158-A240-0449-CD84-74B791E3B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2B196-2958-8EB1-C5EF-2096FEB6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3CFB-2672-454A-84F8-7C47D8DC6DBD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2E82-C343-E4D9-9825-E2ECC37B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27B4D-6B39-C776-464C-37054733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06F3-1B9F-0AFA-1D63-480983F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AD5E3-3736-673A-2FA1-524BA5B84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66BC-FB7D-8860-D897-FC26F00A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F72E-F4EA-4264-BE6A-0B6D0E8B86E8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7610-3A5D-F5C6-7628-E313F11A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65618-7339-6469-221C-AEBA6C6D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8C42-336C-9D9D-3809-BAE86020E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66CBF-C59A-3743-DE41-44FD346C7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A276-E744-72B3-C601-549DA365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5C69-E14C-4BFD-BD73-583B329908AA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7308B-A000-968E-0376-176F498D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17701-A99F-5875-BBB4-8D4F8D2B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8ECD-0AC6-3F8B-A343-5A89A1C8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8D32-9B4D-D37C-A6BD-C1DF7B15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7E6D-58CC-48B0-4DAE-BAC88D08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FA89-9D8B-4B93-8F8C-2E6690C18404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4DCB-FD79-D5F3-91C7-5AA3A3CB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FBA8-C2E3-04B7-7FBB-4FAF3200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6D09-29AF-8E55-23A2-DB26EE58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B4EBC-C7D8-DF89-EBAA-890297BA2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137A-1730-7D33-9EAE-F4848DC6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50C1-079E-4801-92A2-B5A99FABF6C3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5EDBB-C51A-AF8B-624E-35D0C97D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6449-2C6D-2667-A987-828605E2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015D-2941-0F00-F277-CCA17469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1A35-4E91-08D6-A50E-3DF5EF7C8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E6D23-EFF7-B093-F5FC-88AA40D36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867CD-F0C9-2FD4-506F-24802BBA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3BE9-2543-4FD9-8800-08D4B774256B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2B172-5541-E998-1851-C81A1547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2B84-B148-370F-699E-75EE0794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DF35-124D-9C05-8AA7-A5179BDC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F1DB9-D8A8-3201-458C-54FE6D086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9F214-28B0-EDD3-4102-59F1B31B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A5B3D-8491-9030-7888-3D8E490CF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448A0-7653-76E0-EBC0-58EDDC9FF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8C0FA-646B-5F40-DF7E-FF747401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5360-AB69-4A97-BFBD-0B7F28C13918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30418-CC75-79FB-81B0-FA50D72A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0810F-292F-9DFC-74E4-3975718E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17BB-38B3-8C7F-E5E3-DA727D22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87F49-4472-4AF9-CA60-C48B425C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4E1A-40E3-4AD9-B105-F06E5CCBA09C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C7A7B-43CE-F5AB-3242-DB72FCA7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8E816-895C-7A86-1FBA-E04940E9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1CD1E-C9FE-E673-AA4E-87274238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4CE-DC1B-4A57-902F-20B0403A64A3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CD1FD-0C0B-59BD-452D-3C597E1F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ACD94-6C3A-5C5D-4DA4-969AD49D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4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187C-4A61-D1C0-5E2D-CBED265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9DC7-CC5D-805D-C5F8-22CFB39D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DC2C4-40AF-5E29-8F49-AA66870B8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CBDCF-21AA-57EB-01EB-36FA7D1C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FC0-196D-4631-BB9E-15BF6E0DC66E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611A2-6FB1-5695-D723-C820C924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7ACC5-7539-57E3-A9AB-27A130E9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206F-7FDC-96F9-6174-EF9CA94C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8022A-757C-D29F-5768-71B91855C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CF228-CE79-9EC8-3785-0F7E55C7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65750-E170-0C68-F6DA-B8C2DE77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4A4D-E7BE-4E85-BFF2-015D7B83EB4F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E7BA8-16C9-2E1A-22A9-4781F681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Piraeus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B23EB-3A3C-4C60-68AB-AC9E9593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684DB-9101-D407-13F0-D51FB7A1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153F4-FB93-06D5-339C-B9A70FEB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AE8E-67D6-8914-EA80-7C66AD61E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6A539-29F2-44AC-A6F8-CA026E12F39E}" type="datetime1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BCFCB-4BEE-2361-BDA2-3F45145CE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University of Piraeus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B1DF9-5346-8B1B-3C53-8A36440E6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014" y="3849101"/>
            <a:ext cx="7980565" cy="775845"/>
          </a:xfrm>
        </p:spPr>
        <p:txBody>
          <a:bodyPr anchor="b">
            <a:normAutofit fontScale="90000"/>
          </a:bodyPr>
          <a:lstStyle/>
          <a:p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br>
              <a:rPr lang="el-GR" sz="900" dirty="0">
                <a:solidFill>
                  <a:schemeClr val="tx2"/>
                </a:solidFill>
              </a:rPr>
            </a:br>
            <a:r>
              <a:rPr lang="el-GR" sz="9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         </a:t>
            </a:r>
            <a:r>
              <a:rPr lang="el-GR" sz="49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Η φύση και η χρησιμότητα των Οικονομικών Καταστάσεων</a:t>
            </a:r>
            <a:endParaRPr lang="el-GR" sz="9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4003FA5-2762-F500-66DD-B66756FE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6" y="154074"/>
            <a:ext cx="8644398" cy="1988210"/>
          </a:xfrm>
          <a:prstGeom prst="rect">
            <a:avLst/>
          </a:prstGeom>
        </p:spPr>
      </p:pic>
      <p:grpSp>
        <p:nvGrpSpPr>
          <p:cNvPr id="56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l-GR" sz="4200">
                <a:solidFill>
                  <a:srgbClr val="FFFFFF"/>
                </a:solidFill>
              </a:rPr>
              <a:t>ΧΡΗΜΑΤΟΟΙΚΟΝΟΜΙΚΕΣ ΚΑΤΑΣΤΑΣΕΙΣ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2800" i="1" dirty="0"/>
              <a:t>Financial Statements</a:t>
            </a:r>
            <a:endParaRPr lang="el-GR" sz="2800" i="1" dirty="0"/>
          </a:p>
        </p:txBody>
      </p:sp>
    </p:spTree>
    <p:extLst>
      <p:ext uri="{BB962C8B-B14F-4D97-AF65-F5344CB8AC3E}">
        <p14:creationId xmlns:p14="http://schemas.microsoft.com/office/powerpoint/2010/main" val="102370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l-GR" sz="3500" b="1"/>
              <a:t>Χρηματοοικονομικές Καταστάσεις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57ABA0B-7D10-944F-EEA9-3037713A7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96242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52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sz="4900" b="1" dirty="0"/>
              <a:t>Ισολογισμός</a:t>
            </a:r>
            <a:r>
              <a:rPr lang="el-GR" dirty="0"/>
              <a:t> </a:t>
            </a:r>
            <a:br>
              <a:rPr lang="en-US" dirty="0"/>
            </a:br>
            <a:endParaRPr lang="el-GR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B87B821-18E9-7EC9-BCA1-D897B02DF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77774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76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E3E3BA-0EA4-D1BA-ABE6-0BDAFBAE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188" r="2214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/>
              <a:t>Ισολογισμό</a:t>
            </a:r>
            <a:r>
              <a:rPr lang="el-GR" sz="4000" b="1" dirty="0"/>
              <a:t>ς</a:t>
            </a:r>
            <a:endParaRPr lang="el-GR" sz="3600" b="1" dirty="0"/>
          </a:p>
        </p:txBody>
      </p:sp>
      <p:graphicFrame>
        <p:nvGraphicFramePr>
          <p:cNvPr id="19" name="Content Placeholder 1">
            <a:extLst>
              <a:ext uri="{FF2B5EF4-FFF2-40B4-BE49-F238E27FC236}">
                <a16:creationId xmlns:a16="http://schemas.microsoft.com/office/drawing/2014/main" id="{3DD7E840-DBDC-9093-91F7-AC0EE289C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37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76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CF6E59-1D94-AABC-11D9-61CDB635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93" r="14308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/>
              <a:t>Ισολογισμός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7FB08B1-64BF-FB3D-3F0D-9EBE5EAED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0363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59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4400" b="1" dirty="0"/>
              <a:t>Ενεργητικό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BFF040-67A9-6EF0-6491-40E7A9CF5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28743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65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Κυκλοφορούν Ενεργητικό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Αποθέματα: </a:t>
            </a:r>
            <a:r>
              <a:rPr lang="el-GR" sz="2800" dirty="0"/>
              <a:t>Τα φάρμακα στην αποθήκη.</a:t>
            </a:r>
          </a:p>
          <a:p>
            <a:endParaRPr lang="el-GR" sz="2800" dirty="0"/>
          </a:p>
          <a:p>
            <a:r>
              <a:rPr lang="el-GR" sz="2800" b="1" dirty="0"/>
              <a:t>Απαιτήσεις: </a:t>
            </a:r>
            <a:r>
              <a:rPr lang="el-GR" sz="2800" dirty="0"/>
              <a:t>Εμπορικές απαιτήσεις απο πελάτες και οργανισμούς</a:t>
            </a:r>
          </a:p>
          <a:p>
            <a:endParaRPr lang="el-GR" sz="2800" dirty="0"/>
          </a:p>
          <a:p>
            <a:r>
              <a:rPr lang="el-GR" sz="2800" b="1" dirty="0"/>
              <a:t>Διαθέσιμα: </a:t>
            </a:r>
            <a:r>
              <a:rPr lang="el-GR" sz="2800" dirty="0"/>
              <a:t>Μετρητά στο ταμείο και καταθέσεις</a:t>
            </a:r>
          </a:p>
        </p:txBody>
      </p:sp>
    </p:spTree>
    <p:extLst>
      <p:ext uri="{BB962C8B-B14F-4D97-AF65-F5344CB8AC3E}">
        <p14:creationId xmlns:p14="http://schemas.microsoft.com/office/powerpoint/2010/main" val="279793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4400" b="1" dirty="0"/>
              <a:t>Παθητικό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E5E2CF-CB10-6868-FB94-0377B9DD7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806523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36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Κεφάλαιο Κίνησης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dirty="0"/>
              <a:t>Κυκλοφορούν Ενεργητικό – Βραχυπρόθεσμες Υποχρεώσεις =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>
                <a:solidFill>
                  <a:srgbClr val="92D050"/>
                </a:solidFill>
              </a:rPr>
              <a:t>Αποθέματα + Απαιτήσεις + Διαθέσιμα </a:t>
            </a:r>
            <a:r>
              <a:rPr lang="el-GR" sz="2800" dirty="0"/>
              <a:t>– </a:t>
            </a:r>
            <a:r>
              <a:rPr lang="el-GR" sz="2800" dirty="0" err="1">
                <a:solidFill>
                  <a:srgbClr val="FF0000"/>
                </a:solidFill>
              </a:rPr>
              <a:t>Βρ.Υποχρεώσεις</a:t>
            </a:r>
            <a:endParaRPr lang="el-G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400" dirty="0"/>
              <a:t>Δείχνει το ποσό που έχει να εισπράξει ή να πληρώσει η εταιρία μέσα 12 μήνες με βάση τα έως τώρα δεδομένα και την έως τώρα δραστηριότητα της.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Πρέπει να είναι θετικό.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l-GR" sz="2400" b="1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0030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Παράδειγμα Ισολογισμού</a:t>
            </a:r>
          </a:p>
        </p:txBody>
      </p:sp>
      <p:pic>
        <p:nvPicPr>
          <p:cNvPr id="6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4168" y="2157417"/>
            <a:ext cx="8495662" cy="4069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200">
                <a:solidFill>
                  <a:srgbClr val="FFFFFF"/>
                </a:solidFill>
              </a:rPr>
              <a:t>Ανάγκη για Οικονομικές Καταστάσεις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-1371600" y="1984248"/>
            <a:ext cx="3086100" cy="365125"/>
          </a:xfrm>
        </p:spPr>
        <p:txBody>
          <a:bodyPr>
            <a:normAutofit/>
          </a:bodyPr>
          <a:lstStyle/>
          <a:p>
            <a:pPr algn="l"/>
            <a:endParaRPr lang="en-US" sz="10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E5D1A0CA-7677-7E3D-03FE-A9FF9C45A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92072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sz="3600" b="1" dirty="0"/>
              <a:t>Κατάσταση Αποτελεσμάτων Χρήσεως </a:t>
            </a:r>
            <a:br>
              <a:rPr lang="en-US" sz="1900" dirty="0"/>
            </a:br>
            <a:endParaRPr lang="el-GR" sz="1900" i="1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7EFD4EB-A10F-B7C6-AA20-2AF3BE472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209952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69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Κατάσταση Αποτελεσμάτων Χρήσεως 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29505DD-CD74-8406-0366-EFAAB82C0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7286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58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Παράδειγμα ΚΑΧ</a:t>
            </a:r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81400" y="457200"/>
            <a:ext cx="4675683" cy="575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l-GR" sz="4200">
                <a:solidFill>
                  <a:srgbClr val="FFFFFF"/>
                </a:solidFill>
              </a:rPr>
              <a:t>Διοικητική Λογιστική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endParaRPr lang="el-GR" i="1"/>
          </a:p>
        </p:txBody>
      </p:sp>
    </p:spTree>
    <p:extLst>
      <p:ext uri="{BB962C8B-B14F-4D97-AF65-F5344CB8AC3E}">
        <p14:creationId xmlns:p14="http://schemas.microsoft.com/office/powerpoint/2010/main" val="3690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Διοικητική Λογιστική</a:t>
            </a:r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D623A5AF-0171-5A42-61D3-06D75DA26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37342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A96DD76-A46B-4032-3FF8-01FA64A7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Αριθμοδείκτες</a:t>
            </a:r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D37B5EAA-82ED-96AD-6530-409BAAF0F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66050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Οικονομική Θέση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-1371600" y="1984248"/>
            <a:ext cx="3086100" cy="365125"/>
          </a:xfrm>
        </p:spPr>
        <p:txBody>
          <a:bodyPr>
            <a:normAutofit/>
          </a:bodyPr>
          <a:lstStyle/>
          <a:p>
            <a:pPr algn="l"/>
            <a:endParaRPr lang="en-US" sz="10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F900ECB-1C5C-8781-A254-69D21794D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58297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pPr algn="ctr"/>
            <a:r>
              <a:rPr lang="el-GR" sz="3600" b="1" dirty="0"/>
              <a:t>Χρηματοοικονομικές Καταστάσεις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" y="6400800"/>
            <a:ext cx="5257800" cy="457200"/>
          </a:xfrm>
        </p:spPr>
        <p:txBody>
          <a:bodyPr anchor="ctr">
            <a:normAutofit/>
          </a:bodyPr>
          <a:lstStyle/>
          <a:p>
            <a:pPr algn="l"/>
            <a:endParaRPr lang="en-US" sz="8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62168C2-1049-E173-0312-AF2A6B444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87590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440B1-454A-0C4C-12ED-2F4D59BD2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AB771-B8BD-6387-0234-4C01633C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Χρηματοοικονομικές Καταστάσεις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A00E3-8F35-F7A2-F899-C62BF114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0793" y="1984248"/>
            <a:ext cx="3086099" cy="365125"/>
          </a:xfrm>
        </p:spPr>
        <p:txBody>
          <a:bodyPr>
            <a:normAutofit/>
          </a:bodyPr>
          <a:lstStyle/>
          <a:p>
            <a:pPr algn="l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FAC9B2-5071-085F-B7D5-2831F2C0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 fontScale="40000" lnSpcReduction="20000"/>
          </a:bodyPr>
          <a:lstStyle/>
          <a:p>
            <a:endParaRPr lang="el-GR" sz="2400" b="1" dirty="0"/>
          </a:p>
          <a:p>
            <a:endParaRPr lang="el-GR" sz="2400" b="1" dirty="0"/>
          </a:p>
          <a:p>
            <a:endParaRPr lang="el-GR" sz="2400" b="1" dirty="0"/>
          </a:p>
          <a:p>
            <a:r>
              <a:rPr lang="el-GR" sz="5900" b="1" dirty="0"/>
              <a:t>Κατάσταση μεταβολών ιδίων κεφαλαίων </a:t>
            </a:r>
            <a:r>
              <a:rPr lang="el-GR" sz="5900" dirty="0"/>
              <a:t>Παρουσιάζει</a:t>
            </a:r>
            <a:r>
              <a:rPr lang="el-GR" sz="5900" b="1" dirty="0"/>
              <a:t> </a:t>
            </a:r>
            <a:r>
              <a:rPr lang="el-GR" sz="5900" dirty="0"/>
              <a:t>τη μεταβολή της περιουσίας των ιδιοκτητών για μια συγκεκριμένη χρονική περίοδο</a:t>
            </a:r>
          </a:p>
          <a:p>
            <a:endParaRPr lang="el-GR" sz="5900" dirty="0"/>
          </a:p>
          <a:p>
            <a:r>
              <a:rPr lang="el-GR" sz="5900" b="1" dirty="0"/>
              <a:t>Κατάσταση ταμειακών ροών</a:t>
            </a:r>
          </a:p>
          <a:p>
            <a:pPr marL="109728" indent="0">
              <a:buNone/>
            </a:pPr>
            <a:r>
              <a:rPr lang="el-GR" sz="5900" dirty="0"/>
              <a:t>Παρουσιάζει το καθαρό ποσό μετρητών που έλαβε η εταιρεία για μια συγκεκριμένη χρονική περίοδο (την ίδια περίοδο με την κατάσταση αποτελεσμάτων χρήσης)</a:t>
            </a:r>
            <a:endParaRPr lang="en-US" sz="5900" dirty="0"/>
          </a:p>
          <a:p>
            <a:pPr>
              <a:buNone/>
            </a:pPr>
            <a:endParaRPr lang="en-US" sz="1700" i="1" dirty="0"/>
          </a:p>
          <a:p>
            <a:pPr>
              <a:buNone/>
            </a:pPr>
            <a:endParaRPr lang="en-US" sz="1700" i="1" dirty="0"/>
          </a:p>
          <a:p>
            <a:pPr>
              <a:buNone/>
            </a:pPr>
            <a:endParaRPr lang="en-US" sz="1700" i="1" dirty="0"/>
          </a:p>
          <a:p>
            <a:pPr>
              <a:buNone/>
            </a:pPr>
            <a:endParaRPr lang="en-US" sz="1700" i="1" dirty="0"/>
          </a:p>
          <a:p>
            <a:endParaRPr lang="en-US" sz="1700" dirty="0"/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282534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l-GR" sz="3200"/>
              <a:t>Χρήστες των Οικονομικών Καταστάσεων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" y="6400800"/>
            <a:ext cx="5257800" cy="457200"/>
          </a:xfrm>
        </p:spPr>
        <p:txBody>
          <a:bodyPr anchor="ctr">
            <a:normAutofit/>
          </a:bodyPr>
          <a:lstStyle/>
          <a:p>
            <a:pPr algn="l"/>
            <a:endParaRPr lang="en-US" sz="8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BAF41CB3-ECAE-FC35-EA78-631368E0B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841492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049376-CB41-15B6-A740-BF3869C5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8F0A6-D61A-BAE7-A3D5-C2A75D61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l-GR" sz="3200"/>
              <a:t>Χρήστες των Οικονομικών Καταστάσεων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8191F-26CE-2DA0-9777-0CAFF051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6400800"/>
            <a:ext cx="5257800" cy="457200"/>
          </a:xfrm>
        </p:spPr>
        <p:txBody>
          <a:bodyPr anchor="ctr">
            <a:normAutofit/>
          </a:bodyPr>
          <a:lstStyle/>
          <a:p>
            <a:pPr algn="l"/>
            <a:endParaRPr lang="en-US" sz="8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D9C68E2-A1CE-37D3-0B60-3BA1644E9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315373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03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l-GR" sz="3200"/>
              <a:t>Χρήστες των Οικονομικών Καταστάσεων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" y="6400800"/>
            <a:ext cx="5257800" cy="457200"/>
          </a:xfrm>
        </p:spPr>
        <p:txBody>
          <a:bodyPr anchor="ctr">
            <a:normAutofit/>
          </a:bodyPr>
          <a:lstStyle/>
          <a:p>
            <a:pPr algn="l"/>
            <a:endParaRPr lang="en-US" sz="8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3E9F77CE-5941-9935-04FA-027F12CF3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128811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Autofit/>
          </a:bodyPr>
          <a:lstStyle/>
          <a:p>
            <a:pPr algn="ctr"/>
            <a:r>
              <a:rPr lang="el-GR" sz="3200" b="1" dirty="0"/>
              <a:t>Προετοιμασία των Οικονομικών Καταστάσεων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" y="6400800"/>
            <a:ext cx="5257800" cy="457200"/>
          </a:xfrm>
        </p:spPr>
        <p:txBody>
          <a:bodyPr anchor="ctr">
            <a:normAutofit/>
          </a:bodyPr>
          <a:lstStyle/>
          <a:p>
            <a:pPr algn="l"/>
            <a:endParaRPr lang="en-US" sz="8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7E6EA16-F02E-890D-6788-A1FCB37FD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155582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850</Words>
  <Application>Microsoft Office PowerPoint</Application>
  <PresentationFormat>Προβολή στην οθόνη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Office Theme</vt:lpstr>
      <vt:lpstr>                 Η φύση και η χρησιμότητα των Οικονομικών Καταστάσεων</vt:lpstr>
      <vt:lpstr>Ανάγκη για Οικονομικές Καταστάσεις</vt:lpstr>
      <vt:lpstr>Οικονομική Θέση</vt:lpstr>
      <vt:lpstr>Χρηματοοικονομικές Καταστάσεις</vt:lpstr>
      <vt:lpstr>Χρηματοοικονομικές Καταστάσεις</vt:lpstr>
      <vt:lpstr>Χρήστες των Οικονομικών Καταστάσεων</vt:lpstr>
      <vt:lpstr>Χρήστες των Οικονομικών Καταστάσεων</vt:lpstr>
      <vt:lpstr>Χρήστες των Οικονομικών Καταστάσεων</vt:lpstr>
      <vt:lpstr>Προετοιμασία των Οικονομικών Καταστάσεων</vt:lpstr>
      <vt:lpstr>ΧΡΗΜΑΤΟΟΙΚΟΝΟΜΙΚΕΣ ΚΑΤΑΣΤΑΣΕΙΣ</vt:lpstr>
      <vt:lpstr>Χρηματοοικονομικές Καταστάσεις</vt:lpstr>
      <vt:lpstr> Ισολογισμός  </vt:lpstr>
      <vt:lpstr>Ισολογισμός</vt:lpstr>
      <vt:lpstr>Ισολογισμός</vt:lpstr>
      <vt:lpstr>Ενεργητικό</vt:lpstr>
      <vt:lpstr>Κυκλοφορούν Ενεργητικό</vt:lpstr>
      <vt:lpstr>Παθητικό</vt:lpstr>
      <vt:lpstr>Κεφάλαιο Κίνησης</vt:lpstr>
      <vt:lpstr>Παράδειγμα Ισολογισμού</vt:lpstr>
      <vt:lpstr>Κατάσταση Αποτελεσμάτων Χρήσεως  </vt:lpstr>
      <vt:lpstr>Κατάσταση Αποτελεσμάτων Χρήσεως </vt:lpstr>
      <vt:lpstr>Παράδειγμα ΚΑΧ</vt:lpstr>
      <vt:lpstr>Διοικητική Λογιστική</vt:lpstr>
      <vt:lpstr>Διοικητική Λογιστική</vt:lpstr>
      <vt:lpstr>Αριθμοδείκτες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The reliability of Impairment Tests: The case of Vessels </dc:title>
  <dc:creator/>
  <cp:lastModifiedBy>Νίκος Μπέλεσης</cp:lastModifiedBy>
  <cp:revision>158</cp:revision>
  <dcterms:created xsi:type="dcterms:W3CDTF">2006-08-16T00:00:00Z</dcterms:created>
  <dcterms:modified xsi:type="dcterms:W3CDTF">2025-11-20T10:54:01Z</dcterms:modified>
</cp:coreProperties>
</file>