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p:sldMasterIdLst>
    <p:sldMasterId id="2147483655" r:id="rId1"/>
    <p:sldMasterId id="2147483706" r:id="rId2"/>
  </p:sldMasterIdLst>
  <p:notesMasterIdLst>
    <p:notesMasterId r:id="rId27"/>
  </p:notesMasterIdLst>
  <p:handoutMasterIdLst>
    <p:handoutMasterId r:id="rId28"/>
  </p:handoutMasterIdLst>
  <p:sldIdLst>
    <p:sldId id="365" r:id="rId3"/>
    <p:sldId id="366" r:id="rId4"/>
    <p:sldId id="407" r:id="rId5"/>
    <p:sldId id="304" r:id="rId6"/>
    <p:sldId id="427" r:id="rId7"/>
    <p:sldId id="367" r:id="rId8"/>
    <p:sldId id="408" r:id="rId9"/>
    <p:sldId id="409" r:id="rId10"/>
    <p:sldId id="410" r:id="rId11"/>
    <p:sldId id="411" r:id="rId12"/>
    <p:sldId id="412" r:id="rId13"/>
    <p:sldId id="413" r:id="rId14"/>
    <p:sldId id="369" r:id="rId15"/>
    <p:sldId id="370" r:id="rId16"/>
    <p:sldId id="414" r:id="rId17"/>
    <p:sldId id="415" r:id="rId18"/>
    <p:sldId id="416" r:id="rId19"/>
    <p:sldId id="418" r:id="rId20"/>
    <p:sldId id="419" r:id="rId21"/>
    <p:sldId id="420" r:id="rId22"/>
    <p:sldId id="421" r:id="rId23"/>
    <p:sldId id="422" r:id="rId24"/>
    <p:sldId id="423" r:id="rId25"/>
    <p:sldId id="424" r:id="rId26"/>
  </p:sldIdLst>
  <p:sldSz cx="9144000" cy="6858000" type="screen4x3"/>
  <p:notesSz cx="6858000" cy="9926638"/>
  <p:custDataLst>
    <p:tags r:id="rId29"/>
  </p:custDataLst>
  <p:defaultTextStyle>
    <a:defPPr>
      <a:defRPr lang="en-US"/>
    </a:defPPr>
    <a:lvl1pPr algn="l" rtl="0" eaLnBrk="0" fontAlgn="base" hangingPunct="0">
      <a:spcBef>
        <a:spcPct val="0"/>
      </a:spcBef>
      <a:spcAft>
        <a:spcPct val="0"/>
      </a:spcAft>
      <a:defRPr sz="2400" kern="1200">
        <a:solidFill>
          <a:schemeClr val="tx1"/>
        </a:solidFill>
        <a:latin typeface="Times New Roman" pitchFamily="18" charset="0"/>
        <a:ea typeface="+mn-ea"/>
        <a:cs typeface="+mn-cs"/>
      </a:defRPr>
    </a:lvl1pPr>
    <a:lvl2pPr marL="457200" algn="l" rtl="0" eaLnBrk="0" fontAlgn="base" hangingPunct="0">
      <a:spcBef>
        <a:spcPct val="0"/>
      </a:spcBef>
      <a:spcAft>
        <a:spcPct val="0"/>
      </a:spcAft>
      <a:defRPr sz="2400" kern="1200">
        <a:solidFill>
          <a:schemeClr val="tx1"/>
        </a:solidFill>
        <a:latin typeface="Times New Roman" pitchFamily="18" charset="0"/>
        <a:ea typeface="+mn-ea"/>
        <a:cs typeface="+mn-cs"/>
      </a:defRPr>
    </a:lvl2pPr>
    <a:lvl3pPr marL="914400" algn="l" rtl="0" eaLnBrk="0" fontAlgn="base" hangingPunct="0">
      <a:spcBef>
        <a:spcPct val="0"/>
      </a:spcBef>
      <a:spcAft>
        <a:spcPct val="0"/>
      </a:spcAft>
      <a:defRPr sz="2400" kern="1200">
        <a:solidFill>
          <a:schemeClr val="tx1"/>
        </a:solidFill>
        <a:latin typeface="Times New Roman" pitchFamily="18" charset="0"/>
        <a:ea typeface="+mn-ea"/>
        <a:cs typeface="+mn-cs"/>
      </a:defRPr>
    </a:lvl3pPr>
    <a:lvl4pPr marL="1371600" algn="l" rtl="0" eaLnBrk="0" fontAlgn="base" hangingPunct="0">
      <a:spcBef>
        <a:spcPct val="0"/>
      </a:spcBef>
      <a:spcAft>
        <a:spcPct val="0"/>
      </a:spcAft>
      <a:defRPr sz="2400" kern="1200">
        <a:solidFill>
          <a:schemeClr val="tx1"/>
        </a:solidFill>
        <a:latin typeface="Times New Roman" pitchFamily="18" charset="0"/>
        <a:ea typeface="+mn-ea"/>
        <a:cs typeface="+mn-cs"/>
      </a:defRPr>
    </a:lvl4pPr>
    <a:lvl5pPr marL="1828800" algn="l" rtl="0" eaLnBrk="0" fontAlgn="base" hangingPunct="0">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0000FF"/>
    <a:srgbClr val="0000CC"/>
    <a:srgbClr val="000000"/>
    <a:srgbClr val="007FBE"/>
    <a:srgbClr val="E84C22"/>
    <a:srgbClr val="F6D0CC"/>
    <a:srgbClr val="FFFFCC"/>
    <a:srgbClr val="FFCC00"/>
    <a:srgbClr val="CC0000"/>
    <a:srgbClr val="0000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125E5076-3810-47DD-B79F-674D7AD40C01}" styleName="Dark Style 1 - Accent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2330" autoAdjust="0"/>
    <p:restoredTop sz="92593" autoAdjust="0"/>
  </p:normalViewPr>
  <p:slideViewPr>
    <p:cSldViewPr snapToGrid="0">
      <p:cViewPr varScale="1">
        <p:scale>
          <a:sx n="118" d="100"/>
          <a:sy n="118" d="100"/>
        </p:scale>
        <p:origin x="1596" y="108"/>
      </p:cViewPr>
      <p:guideLst>
        <p:guide orient="horz" pos="2160"/>
        <p:guide pos="2880"/>
      </p:guideLst>
    </p:cSldViewPr>
  </p:slideViewPr>
  <p:outlineViewPr>
    <p:cViewPr>
      <p:scale>
        <a:sx n="33" d="100"/>
        <a:sy n="33" d="100"/>
      </p:scale>
      <p:origin x="0" y="-16344"/>
    </p:cViewPr>
  </p:outlineViewPr>
  <p:notesTextViewPr>
    <p:cViewPr>
      <p:scale>
        <a:sx n="100" d="100"/>
        <a:sy n="100" d="100"/>
      </p:scale>
      <p:origin x="0" y="0"/>
    </p:cViewPr>
  </p:notesTextViewPr>
  <p:sorterViewPr>
    <p:cViewPr>
      <p:scale>
        <a:sx n="66" d="100"/>
        <a:sy n="66" d="100"/>
      </p:scale>
      <p:origin x="0" y="1044"/>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tags" Target="tags/tag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theme" Target="theme/theme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handoutMaster" Target="handoutMasters/handoutMaster1.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notesMaster" Target="notesMasters/notesMaster1.xml"/><Relationship Id="rId30" Type="http://schemas.openxmlformats.org/officeDocument/2006/relationships/presProps" Target="presProps.xml"/><Relationship Id="rId8" Type="http://schemas.openxmlformats.org/officeDocument/2006/relationships/slide" Target="slides/slide6.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3970" name="Rectangle 2"/>
          <p:cNvSpPr>
            <a:spLocks noGrp="1" noChangeArrowheads="1"/>
          </p:cNvSpPr>
          <p:nvPr>
            <p:ph type="hdr" sz="quarter"/>
          </p:nvPr>
        </p:nvSpPr>
        <p:spPr bwMode="auto">
          <a:xfrm>
            <a:off x="0" y="0"/>
            <a:ext cx="2971800" cy="49633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US"/>
          </a:p>
        </p:txBody>
      </p:sp>
      <p:sp>
        <p:nvSpPr>
          <p:cNvPr id="83971" name="Rectangle 3"/>
          <p:cNvSpPr>
            <a:spLocks noGrp="1" noChangeArrowheads="1"/>
          </p:cNvSpPr>
          <p:nvPr>
            <p:ph type="dt" sz="quarter" idx="1"/>
          </p:nvPr>
        </p:nvSpPr>
        <p:spPr bwMode="auto">
          <a:xfrm>
            <a:off x="3886200" y="0"/>
            <a:ext cx="2971800" cy="49633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a:p>
        </p:txBody>
      </p:sp>
      <p:sp>
        <p:nvSpPr>
          <p:cNvPr id="83972" name="Rectangle 4"/>
          <p:cNvSpPr>
            <a:spLocks noGrp="1" noChangeArrowheads="1"/>
          </p:cNvSpPr>
          <p:nvPr>
            <p:ph type="ftr" sz="quarter" idx="2"/>
          </p:nvPr>
        </p:nvSpPr>
        <p:spPr bwMode="auto">
          <a:xfrm>
            <a:off x="0" y="9430306"/>
            <a:ext cx="2971800" cy="496332"/>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US"/>
          </a:p>
        </p:txBody>
      </p:sp>
      <p:sp>
        <p:nvSpPr>
          <p:cNvPr id="83973" name="Rectangle 5"/>
          <p:cNvSpPr>
            <a:spLocks noGrp="1" noChangeArrowheads="1"/>
          </p:cNvSpPr>
          <p:nvPr>
            <p:ph type="sldNum" sz="quarter" idx="3"/>
          </p:nvPr>
        </p:nvSpPr>
        <p:spPr bwMode="auto">
          <a:xfrm>
            <a:off x="3886200" y="9430306"/>
            <a:ext cx="2971800" cy="496332"/>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1B7026F9-3819-437D-B98A-C97A0604222E}" type="slidenum">
              <a:rPr lang="en-US"/>
              <a:pPr>
                <a:defRPr/>
              </a:pPr>
              <a:t>‹#›</a:t>
            </a:fld>
            <a:endParaRPr lang="en-US"/>
          </a:p>
        </p:txBody>
      </p:sp>
    </p:spTree>
    <p:extLst>
      <p:ext uri="{BB962C8B-B14F-4D97-AF65-F5344CB8AC3E}">
        <p14:creationId xmlns:p14="http://schemas.microsoft.com/office/powerpoint/2010/main" val="402383089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1922" name="Rectangle 2"/>
          <p:cNvSpPr>
            <a:spLocks noGrp="1" noChangeArrowheads="1"/>
          </p:cNvSpPr>
          <p:nvPr>
            <p:ph type="hdr" sz="quarter"/>
          </p:nvPr>
        </p:nvSpPr>
        <p:spPr bwMode="auto">
          <a:xfrm>
            <a:off x="0" y="0"/>
            <a:ext cx="2971800" cy="49633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US"/>
          </a:p>
        </p:txBody>
      </p:sp>
      <p:sp>
        <p:nvSpPr>
          <p:cNvPr id="81923" name="Rectangle 3"/>
          <p:cNvSpPr>
            <a:spLocks noGrp="1" noChangeArrowheads="1"/>
          </p:cNvSpPr>
          <p:nvPr>
            <p:ph type="dt" idx="1"/>
          </p:nvPr>
        </p:nvSpPr>
        <p:spPr bwMode="auto">
          <a:xfrm>
            <a:off x="3886200" y="0"/>
            <a:ext cx="2971800" cy="49633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a:p>
        </p:txBody>
      </p:sp>
      <p:sp>
        <p:nvSpPr>
          <p:cNvPr id="32772" name="Rectangle 4"/>
          <p:cNvSpPr>
            <a:spLocks noGrp="1" noRot="1" noChangeAspect="1" noChangeArrowheads="1" noTextEdit="1"/>
          </p:cNvSpPr>
          <p:nvPr>
            <p:ph type="sldImg" idx="2"/>
          </p:nvPr>
        </p:nvSpPr>
        <p:spPr bwMode="auto">
          <a:xfrm>
            <a:off x="947738" y="744538"/>
            <a:ext cx="4962525" cy="3722687"/>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1925" name="Rectangle 5"/>
          <p:cNvSpPr>
            <a:spLocks noGrp="1" noChangeArrowheads="1"/>
          </p:cNvSpPr>
          <p:nvPr>
            <p:ph type="body" sz="quarter" idx="3"/>
          </p:nvPr>
        </p:nvSpPr>
        <p:spPr bwMode="auto">
          <a:xfrm>
            <a:off x="914400" y="4715153"/>
            <a:ext cx="5029200" cy="446698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81926" name="Rectangle 6"/>
          <p:cNvSpPr>
            <a:spLocks noGrp="1" noChangeArrowheads="1"/>
          </p:cNvSpPr>
          <p:nvPr>
            <p:ph type="ftr" sz="quarter" idx="4"/>
          </p:nvPr>
        </p:nvSpPr>
        <p:spPr bwMode="auto">
          <a:xfrm>
            <a:off x="0" y="9430306"/>
            <a:ext cx="2971800" cy="496332"/>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US"/>
          </a:p>
        </p:txBody>
      </p:sp>
      <p:sp>
        <p:nvSpPr>
          <p:cNvPr id="81927" name="Rectangle 7"/>
          <p:cNvSpPr>
            <a:spLocks noGrp="1" noChangeArrowheads="1"/>
          </p:cNvSpPr>
          <p:nvPr>
            <p:ph type="sldNum" sz="quarter" idx="5"/>
          </p:nvPr>
        </p:nvSpPr>
        <p:spPr bwMode="auto">
          <a:xfrm>
            <a:off x="3886200" y="9430306"/>
            <a:ext cx="2971800" cy="496332"/>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02627243-4FD6-484B-925E-03A32A5E2EBF}" type="slidenum">
              <a:rPr lang="en-US"/>
              <a:pPr>
                <a:defRPr/>
              </a:pPr>
              <a:t>‹#›</a:t>
            </a:fld>
            <a:endParaRPr lang="en-US"/>
          </a:p>
        </p:txBody>
      </p:sp>
    </p:spTree>
    <p:extLst>
      <p:ext uri="{BB962C8B-B14F-4D97-AF65-F5344CB8AC3E}">
        <p14:creationId xmlns:p14="http://schemas.microsoft.com/office/powerpoint/2010/main" val="649668698"/>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10"/>
          </p:nvPr>
        </p:nvSpPr>
        <p:spPr/>
        <p:txBody>
          <a:bodyPr/>
          <a:lstStyle/>
          <a:p>
            <a:pPr>
              <a:defRPr/>
            </a:pPr>
            <a:fld id="{02627243-4FD6-484B-925E-03A32A5E2EBF}" type="slidenum">
              <a:rPr lang="en-US" smtClean="0"/>
              <a:pPr>
                <a:defRPr/>
              </a:pPr>
              <a:t>1</a:t>
            </a:fld>
            <a:endParaRPr lang="en-US"/>
          </a:p>
        </p:txBody>
      </p:sp>
    </p:spTree>
    <p:extLst>
      <p:ext uri="{BB962C8B-B14F-4D97-AF65-F5344CB8AC3E}">
        <p14:creationId xmlns:p14="http://schemas.microsoft.com/office/powerpoint/2010/main" val="239698796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5"/>
          </p:nvPr>
        </p:nvSpPr>
        <p:spPr/>
        <p:txBody>
          <a:bodyPr/>
          <a:lstStyle/>
          <a:p>
            <a:pPr>
              <a:defRPr/>
            </a:pPr>
            <a:fld id="{02627243-4FD6-484B-925E-03A32A5E2EBF}" type="slidenum">
              <a:rPr lang="en-US" smtClean="0"/>
              <a:pPr>
                <a:defRPr/>
              </a:pPr>
              <a:t>10</a:t>
            </a:fld>
            <a:endParaRPr lang="en-US"/>
          </a:p>
        </p:txBody>
      </p:sp>
    </p:spTree>
    <p:extLst>
      <p:ext uri="{BB962C8B-B14F-4D97-AF65-F5344CB8AC3E}">
        <p14:creationId xmlns:p14="http://schemas.microsoft.com/office/powerpoint/2010/main" val="364368592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5"/>
          </p:nvPr>
        </p:nvSpPr>
        <p:spPr/>
        <p:txBody>
          <a:bodyPr/>
          <a:lstStyle/>
          <a:p>
            <a:pPr>
              <a:defRPr/>
            </a:pPr>
            <a:fld id="{02627243-4FD6-484B-925E-03A32A5E2EBF}" type="slidenum">
              <a:rPr lang="en-US" smtClean="0"/>
              <a:pPr>
                <a:defRPr/>
              </a:pPr>
              <a:t>11</a:t>
            </a:fld>
            <a:endParaRPr lang="en-US"/>
          </a:p>
        </p:txBody>
      </p:sp>
    </p:spTree>
    <p:extLst>
      <p:ext uri="{BB962C8B-B14F-4D97-AF65-F5344CB8AC3E}">
        <p14:creationId xmlns:p14="http://schemas.microsoft.com/office/powerpoint/2010/main" val="189869984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5"/>
          </p:nvPr>
        </p:nvSpPr>
        <p:spPr/>
        <p:txBody>
          <a:bodyPr/>
          <a:lstStyle/>
          <a:p>
            <a:pPr>
              <a:defRPr/>
            </a:pPr>
            <a:fld id="{02627243-4FD6-484B-925E-03A32A5E2EBF}" type="slidenum">
              <a:rPr lang="en-US" smtClean="0"/>
              <a:pPr>
                <a:defRPr/>
              </a:pPr>
              <a:t>12</a:t>
            </a:fld>
            <a:endParaRPr lang="en-US"/>
          </a:p>
        </p:txBody>
      </p:sp>
    </p:spTree>
    <p:extLst>
      <p:ext uri="{BB962C8B-B14F-4D97-AF65-F5344CB8AC3E}">
        <p14:creationId xmlns:p14="http://schemas.microsoft.com/office/powerpoint/2010/main" val="274305752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5"/>
          </p:nvPr>
        </p:nvSpPr>
        <p:spPr/>
        <p:txBody>
          <a:bodyPr/>
          <a:lstStyle/>
          <a:p>
            <a:pPr>
              <a:defRPr/>
            </a:pPr>
            <a:fld id="{02627243-4FD6-484B-925E-03A32A5E2EBF}" type="slidenum">
              <a:rPr lang="en-US" smtClean="0"/>
              <a:pPr>
                <a:defRPr/>
              </a:pPr>
              <a:t>13</a:t>
            </a:fld>
            <a:endParaRPr lang="en-US"/>
          </a:p>
        </p:txBody>
      </p:sp>
    </p:spTree>
    <p:extLst>
      <p:ext uri="{BB962C8B-B14F-4D97-AF65-F5344CB8AC3E}">
        <p14:creationId xmlns:p14="http://schemas.microsoft.com/office/powerpoint/2010/main" val="180588096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5"/>
          </p:nvPr>
        </p:nvSpPr>
        <p:spPr/>
        <p:txBody>
          <a:bodyPr/>
          <a:lstStyle/>
          <a:p>
            <a:pPr>
              <a:defRPr/>
            </a:pPr>
            <a:fld id="{02627243-4FD6-484B-925E-03A32A5E2EBF}" type="slidenum">
              <a:rPr lang="en-US" smtClean="0"/>
              <a:pPr>
                <a:defRPr/>
              </a:pPr>
              <a:t>14</a:t>
            </a:fld>
            <a:endParaRPr lang="en-US"/>
          </a:p>
        </p:txBody>
      </p:sp>
    </p:spTree>
    <p:extLst>
      <p:ext uri="{BB962C8B-B14F-4D97-AF65-F5344CB8AC3E}">
        <p14:creationId xmlns:p14="http://schemas.microsoft.com/office/powerpoint/2010/main" val="200651729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None/>
            </a:pPr>
            <a:r>
              <a:rPr lang="el-GR" sz="1200" dirty="0"/>
              <a:t>Το 1984 υπήρχαν 14.483 τράπεζες, εκ των οποίων το 83,2% ήταν μεγέθους κάτω από 100 εκατομμύρια, το 14,9% είχαν μέγεθος από 100 εκατομμύρια έως 1 δισεκατομμύριο, το 1,7% ήταν μεγέθους από 1 δισεκατομμύριο έως 10 δισεκατομμύρια, και το 0,2% είχαν μέγεθος 10 δισεκατομμύρια ή περισσότερα. </a:t>
            </a:r>
          </a:p>
          <a:p>
            <a:pPr marL="0" indent="0">
              <a:buNone/>
            </a:pPr>
            <a:r>
              <a:rPr lang="el-GR" sz="1200" dirty="0"/>
              <a:t>Το 1984, το συνολικό ενεργητικό ήταν 2.5089 τρισεκατομμύρια δολάρια, εκ των οποίων το 16.1% ήταν κάτω από 100 εκατομμύρια, το 20.5% ήταν 100 εκατομμύρια έως 1 δισεκατομμύριο, το 28.9% ήταν 1 δισεκατομμύριο έως 10 δισεκατομμύρια και το 34.5% 10 δισεκατομμύρια ή περισσότερα. Το 2016 υπήρχαν 5.289 τράπεζες, εκ των οποίων το 27,7% ήταν κάτω από 100 εκατομμύρια, το 61,6% ήταν 100 εκατομμύρια έως 1 δισεκατομμύριο, το 9,5% ήταν 1 δισεκατομμύριο έως 10 δισεκατομμύρια και το 1,7% 10 δισεκατομμύρια ή περισσότερα. Το 2016 το σύνολο του ενεργητικού ήταν 15.2028 τρισεκατομμύρια, εκ των οποίων το 0,5% ήταν κάτω από 100 εκατομμύρια, το 6,6% ήταν 100 εκατομμύρια έως 1 δισεκατομμύριο, το 9,4% ήταν 1 δις έως 10 δισεκατομμύρια, και το 83,5% ήταν 10 δισεκατομμύρια ή περισσότερα.</a:t>
            </a:r>
            <a:endParaRPr lang="en-US" sz="1200" dirty="0"/>
          </a:p>
          <a:p>
            <a:endParaRPr lang="el-GR" dirty="0"/>
          </a:p>
        </p:txBody>
      </p:sp>
      <p:sp>
        <p:nvSpPr>
          <p:cNvPr id="4" name="Slide Number Placeholder 3"/>
          <p:cNvSpPr>
            <a:spLocks noGrp="1"/>
          </p:cNvSpPr>
          <p:nvPr>
            <p:ph type="sldNum" sz="quarter" idx="5"/>
          </p:nvPr>
        </p:nvSpPr>
        <p:spPr/>
        <p:txBody>
          <a:bodyPr/>
          <a:lstStyle/>
          <a:p>
            <a:pPr>
              <a:defRPr/>
            </a:pPr>
            <a:fld id="{02627243-4FD6-484B-925E-03A32A5E2EBF}" type="slidenum">
              <a:rPr lang="en-US" smtClean="0"/>
              <a:pPr>
                <a:defRPr/>
              </a:pPr>
              <a:t>15</a:t>
            </a:fld>
            <a:endParaRPr lang="en-US"/>
          </a:p>
        </p:txBody>
      </p:sp>
    </p:spTree>
    <p:extLst>
      <p:ext uri="{BB962C8B-B14F-4D97-AF65-F5344CB8AC3E}">
        <p14:creationId xmlns:p14="http://schemas.microsoft.com/office/powerpoint/2010/main" val="173457313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eaLnBrk="1" hangingPunct="1">
              <a:lnSpc>
                <a:spcPct val="90000"/>
              </a:lnSpc>
              <a:buNone/>
            </a:pPr>
            <a:r>
              <a:rPr lang="el-GR" altLang="en-US" sz="1200" b="1" dirty="0" err="1"/>
              <a:t>Επιτοκιακή</a:t>
            </a:r>
            <a:r>
              <a:rPr lang="el-GR" altLang="en-US" sz="1200" b="1" dirty="0"/>
              <a:t> διαφορά </a:t>
            </a:r>
            <a:r>
              <a:rPr lang="el-GR" altLang="en-US" sz="1200" dirty="0"/>
              <a:t>είναι</a:t>
            </a:r>
            <a:r>
              <a:rPr lang="el-GR" altLang="en-US" sz="1200" b="1" dirty="0"/>
              <a:t> </a:t>
            </a:r>
            <a:r>
              <a:rPr lang="el-GR" sz="1200" dirty="0"/>
              <a:t>η διαφορά μεταξύ των επιτοκίων δανεισμού και των επιτοκίων καταθέσεων</a:t>
            </a:r>
            <a:r>
              <a:rPr lang="en-US" sz="1200" dirty="0"/>
              <a:t> </a:t>
            </a:r>
            <a:r>
              <a:rPr lang="en-US" altLang="en-US" sz="1200" dirty="0"/>
              <a:t>.</a:t>
            </a:r>
          </a:p>
          <a:p>
            <a:pPr marL="0" indent="0" eaLnBrk="1" hangingPunct="1">
              <a:lnSpc>
                <a:spcPct val="90000"/>
              </a:lnSpc>
              <a:buNone/>
            </a:pPr>
            <a:r>
              <a:rPr lang="el-GR" altLang="en-US" sz="1200" b="1" dirty="0"/>
              <a:t>Καθαρό </a:t>
            </a:r>
            <a:r>
              <a:rPr lang="el-GR" altLang="en-US" sz="1200" b="1" dirty="0" err="1"/>
              <a:t>επιτοκιακό</a:t>
            </a:r>
            <a:r>
              <a:rPr lang="el-GR" altLang="en-US" sz="1200" b="1" dirty="0"/>
              <a:t> περιθώριο </a:t>
            </a:r>
            <a:r>
              <a:rPr lang="el-GR" sz="1200" dirty="0"/>
              <a:t>δηλαδή, τα έσοδα από τόκους μείον τα έξοδα από τόκους που διαιρούνται με στοιχεία ενεργητικού</a:t>
            </a:r>
            <a:r>
              <a:rPr lang="en-US" altLang="en-US" sz="1200" dirty="0"/>
              <a:t>.</a:t>
            </a:r>
          </a:p>
          <a:p>
            <a:pPr marL="0" indent="0" eaLnBrk="1" hangingPunct="1">
              <a:lnSpc>
                <a:spcPct val="90000"/>
              </a:lnSpc>
              <a:buNone/>
            </a:pPr>
            <a:r>
              <a:rPr lang="el-GR" altLang="en-US" sz="1200" b="1" dirty="0"/>
              <a:t>Απόδοση ενεργητικού (ROA) </a:t>
            </a:r>
            <a:r>
              <a:rPr lang="el-GR" altLang="en-US" sz="1200" dirty="0"/>
              <a:t>προκύπτει από την διαίρεση των καθαρών κερδών με το σύνολο του ενεργητικού</a:t>
            </a:r>
            <a:r>
              <a:rPr lang="en-US" altLang="en-US" sz="1200" dirty="0"/>
              <a:t>.</a:t>
            </a:r>
          </a:p>
          <a:p>
            <a:pPr marL="0" indent="0" eaLnBrk="1" hangingPunct="1">
              <a:lnSpc>
                <a:spcPct val="90000"/>
              </a:lnSpc>
              <a:buNone/>
            </a:pPr>
            <a:r>
              <a:rPr lang="el-GR" altLang="en-US" sz="1200" b="1" dirty="0"/>
              <a:t>Απόδοση ιδίων κεφαλαίων (ROE) </a:t>
            </a:r>
            <a:r>
              <a:rPr lang="el-GR" altLang="en-US" sz="1200" dirty="0"/>
              <a:t>προκύπτει από την διαίρεση των καθαρών κερδών με τα ίδια κεφάλαια. </a:t>
            </a:r>
            <a:endParaRPr lang="en-IN" sz="1200" dirty="0"/>
          </a:p>
          <a:p>
            <a:endParaRPr lang="el-GR" dirty="0"/>
          </a:p>
        </p:txBody>
      </p:sp>
      <p:sp>
        <p:nvSpPr>
          <p:cNvPr id="4" name="Slide Number Placeholder 3"/>
          <p:cNvSpPr>
            <a:spLocks noGrp="1"/>
          </p:cNvSpPr>
          <p:nvPr>
            <p:ph type="sldNum" sz="quarter" idx="5"/>
          </p:nvPr>
        </p:nvSpPr>
        <p:spPr/>
        <p:txBody>
          <a:bodyPr/>
          <a:lstStyle/>
          <a:p>
            <a:pPr>
              <a:defRPr/>
            </a:pPr>
            <a:fld id="{02627243-4FD6-484B-925E-03A32A5E2EBF}" type="slidenum">
              <a:rPr lang="en-US" smtClean="0"/>
              <a:pPr>
                <a:defRPr/>
              </a:pPr>
              <a:t>16</a:t>
            </a:fld>
            <a:endParaRPr lang="en-US"/>
          </a:p>
        </p:txBody>
      </p:sp>
    </p:spTree>
    <p:extLst>
      <p:ext uri="{BB962C8B-B14F-4D97-AF65-F5344CB8AC3E}">
        <p14:creationId xmlns:p14="http://schemas.microsoft.com/office/powerpoint/2010/main" val="5835464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5"/>
          </p:nvPr>
        </p:nvSpPr>
        <p:spPr/>
        <p:txBody>
          <a:bodyPr/>
          <a:lstStyle/>
          <a:p>
            <a:pPr>
              <a:defRPr/>
            </a:pPr>
            <a:fld id="{02627243-4FD6-484B-925E-03A32A5E2EBF}" type="slidenum">
              <a:rPr lang="en-US" smtClean="0"/>
              <a:pPr>
                <a:defRPr/>
              </a:pPr>
              <a:t>17</a:t>
            </a:fld>
            <a:endParaRPr lang="en-US"/>
          </a:p>
        </p:txBody>
      </p:sp>
    </p:spTree>
    <p:extLst>
      <p:ext uri="{BB962C8B-B14F-4D97-AF65-F5344CB8AC3E}">
        <p14:creationId xmlns:p14="http://schemas.microsoft.com/office/powerpoint/2010/main" val="28295172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10"/>
          </p:nvPr>
        </p:nvSpPr>
        <p:spPr/>
        <p:txBody>
          <a:bodyPr/>
          <a:lstStyle/>
          <a:p>
            <a:pPr>
              <a:defRPr/>
            </a:pPr>
            <a:fld id="{02627243-4FD6-484B-925E-03A32A5E2EBF}" type="slidenum">
              <a:rPr lang="en-US" smtClean="0"/>
              <a:pPr>
                <a:defRPr/>
              </a:pPr>
              <a:t>18</a:t>
            </a:fld>
            <a:endParaRPr lang="en-US"/>
          </a:p>
        </p:txBody>
      </p:sp>
    </p:spTree>
    <p:extLst>
      <p:ext uri="{BB962C8B-B14F-4D97-AF65-F5344CB8AC3E}">
        <p14:creationId xmlns:p14="http://schemas.microsoft.com/office/powerpoint/2010/main" val="505681647"/>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5"/>
          </p:nvPr>
        </p:nvSpPr>
        <p:spPr/>
        <p:txBody>
          <a:bodyPr/>
          <a:lstStyle/>
          <a:p>
            <a:pPr>
              <a:defRPr/>
            </a:pPr>
            <a:fld id="{02627243-4FD6-484B-925E-03A32A5E2EBF}" type="slidenum">
              <a:rPr lang="en-US" smtClean="0"/>
              <a:pPr>
                <a:defRPr/>
              </a:pPr>
              <a:t>19</a:t>
            </a:fld>
            <a:endParaRPr lang="en-US"/>
          </a:p>
        </p:txBody>
      </p:sp>
    </p:spTree>
    <p:extLst>
      <p:ext uri="{BB962C8B-B14F-4D97-AF65-F5344CB8AC3E}">
        <p14:creationId xmlns:p14="http://schemas.microsoft.com/office/powerpoint/2010/main" val="338954908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5"/>
          </p:nvPr>
        </p:nvSpPr>
        <p:spPr/>
        <p:txBody>
          <a:bodyPr/>
          <a:lstStyle/>
          <a:p>
            <a:pPr>
              <a:defRPr/>
            </a:pPr>
            <a:fld id="{02627243-4FD6-484B-925E-03A32A5E2EBF}" type="slidenum">
              <a:rPr lang="en-US" smtClean="0"/>
              <a:pPr>
                <a:defRPr/>
              </a:pPr>
              <a:t>2</a:t>
            </a:fld>
            <a:endParaRPr lang="en-US"/>
          </a:p>
        </p:txBody>
      </p:sp>
    </p:spTree>
    <p:extLst>
      <p:ext uri="{BB962C8B-B14F-4D97-AF65-F5344CB8AC3E}">
        <p14:creationId xmlns:p14="http://schemas.microsoft.com/office/powerpoint/2010/main" val="2453160480"/>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n-US" sz="1200" dirty="0"/>
              <a:t>Υπ</a:t>
            </a:r>
            <a:r>
              <a:rPr lang="en-US" sz="1200" dirty="0" err="1"/>
              <a:t>άρχουν</a:t>
            </a:r>
            <a:r>
              <a:rPr lang="en-US" sz="1200" dirty="0"/>
              <a:t> </a:t>
            </a:r>
            <a:r>
              <a:rPr lang="el-GR" sz="1200" dirty="0"/>
              <a:t>συνολικά </a:t>
            </a:r>
            <a:r>
              <a:rPr lang="en-US" sz="1200" dirty="0"/>
              <a:t>π</a:t>
            </a:r>
            <a:r>
              <a:rPr lang="en-US" sz="1200" dirty="0" err="1"/>
              <a:t>εριουσι</a:t>
            </a:r>
            <a:r>
              <a:rPr lang="en-US" sz="1200" dirty="0"/>
              <a:t>ακά στοιχεία ύψους 15,2 τρισεκατομμυρίων δολαρίων μεταξύ των 5,289 </a:t>
            </a:r>
            <a:r>
              <a:rPr lang="el-GR" sz="1200" dirty="0"/>
              <a:t>ασφαλισμένων εμπορικών</a:t>
            </a:r>
            <a:r>
              <a:rPr lang="en-US" sz="1200" dirty="0"/>
              <a:t> τραπεζών. 980 από α</a:t>
            </a:r>
            <a:r>
              <a:rPr lang="en-US" sz="1200" dirty="0" err="1"/>
              <a:t>υτ</a:t>
            </a:r>
            <a:r>
              <a:rPr lang="el-GR" sz="1200" dirty="0" err="1"/>
              <a:t>ές</a:t>
            </a:r>
            <a:r>
              <a:rPr lang="en-US" sz="1200" dirty="0"/>
              <a:t> </a:t>
            </a:r>
            <a:r>
              <a:rPr lang="el-GR" sz="1200" dirty="0"/>
              <a:t>λειτουργούν </a:t>
            </a:r>
            <a:r>
              <a:rPr lang="en-US" sz="1200" dirty="0" err="1"/>
              <a:t>σε</a:t>
            </a:r>
            <a:r>
              <a:rPr lang="en-US" sz="1200" dirty="0"/>
              <a:t> </a:t>
            </a:r>
            <a:r>
              <a:rPr lang="en-US" sz="1200" dirty="0" err="1"/>
              <a:t>εθνικό</a:t>
            </a:r>
            <a:r>
              <a:rPr lang="en-US" sz="1200" dirty="0"/>
              <a:t> επίπ</a:t>
            </a:r>
            <a:r>
              <a:rPr lang="en-US" sz="1200" dirty="0" err="1"/>
              <a:t>εδο</a:t>
            </a:r>
            <a:r>
              <a:rPr lang="en-US" sz="1200" dirty="0"/>
              <a:t> και 4.309 </a:t>
            </a:r>
            <a:r>
              <a:rPr lang="el-GR" sz="1200" dirty="0"/>
              <a:t>σε πολιτειακό επίπεδο</a:t>
            </a:r>
            <a:r>
              <a:rPr lang="en-US" sz="1200" dirty="0"/>
              <a:t>. Από α</a:t>
            </a:r>
            <a:r>
              <a:rPr lang="en-US" sz="1200" dirty="0" err="1"/>
              <a:t>υτ</a:t>
            </a:r>
            <a:r>
              <a:rPr lang="el-GR" sz="1200" dirty="0" err="1"/>
              <a:t>ές</a:t>
            </a:r>
            <a:r>
              <a:rPr lang="en-US" sz="1200" dirty="0"/>
              <a:t> π</a:t>
            </a:r>
            <a:r>
              <a:rPr lang="en-US" sz="1200" dirty="0" err="1"/>
              <a:t>ου</a:t>
            </a:r>
            <a:r>
              <a:rPr lang="en-US" sz="1200" dirty="0"/>
              <a:t> </a:t>
            </a:r>
            <a:r>
              <a:rPr lang="el-GR" sz="1200" dirty="0"/>
              <a:t>λειτουργούν σε πολιτειακό επίπεδο</a:t>
            </a:r>
            <a:r>
              <a:rPr lang="en-US" sz="1200" dirty="0"/>
              <a:t>, 799 </a:t>
            </a:r>
            <a:r>
              <a:rPr lang="el-GR" sz="1200" dirty="0"/>
              <a:t>εποπτεύονται από την Ομοσπονδιακή Τράπεζα (</a:t>
            </a:r>
            <a:r>
              <a:rPr lang="en-US" sz="1200" dirty="0"/>
              <a:t>Federal Reserve System, FRS)) και 3.510 </a:t>
            </a:r>
            <a:r>
              <a:rPr lang="el-GR" sz="1200" dirty="0"/>
              <a:t>από τον Ομοσπονδιακό Οργανισμό Ασφάλισης Καταθέσεων (</a:t>
            </a:r>
            <a:r>
              <a:rPr lang="en-US" sz="1200" dirty="0"/>
              <a:t>FDIC).</a:t>
            </a:r>
          </a:p>
          <a:p>
            <a:endParaRPr lang="el-GR" dirty="0"/>
          </a:p>
        </p:txBody>
      </p:sp>
      <p:sp>
        <p:nvSpPr>
          <p:cNvPr id="4" name="Slide Number Placeholder 3"/>
          <p:cNvSpPr>
            <a:spLocks noGrp="1"/>
          </p:cNvSpPr>
          <p:nvPr>
            <p:ph type="sldNum" sz="quarter" idx="5"/>
          </p:nvPr>
        </p:nvSpPr>
        <p:spPr/>
        <p:txBody>
          <a:bodyPr/>
          <a:lstStyle/>
          <a:p>
            <a:pPr>
              <a:defRPr/>
            </a:pPr>
            <a:fld id="{02627243-4FD6-484B-925E-03A32A5E2EBF}" type="slidenum">
              <a:rPr lang="en-US" smtClean="0"/>
              <a:pPr>
                <a:defRPr/>
              </a:pPr>
              <a:t>20</a:t>
            </a:fld>
            <a:endParaRPr lang="en-US"/>
          </a:p>
        </p:txBody>
      </p:sp>
    </p:spTree>
    <p:extLst>
      <p:ext uri="{BB962C8B-B14F-4D97-AF65-F5344CB8AC3E}">
        <p14:creationId xmlns:p14="http://schemas.microsoft.com/office/powerpoint/2010/main" val="225861128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5"/>
          </p:nvPr>
        </p:nvSpPr>
        <p:spPr/>
        <p:txBody>
          <a:bodyPr/>
          <a:lstStyle/>
          <a:p>
            <a:pPr>
              <a:defRPr/>
            </a:pPr>
            <a:fld id="{02627243-4FD6-484B-925E-03A32A5E2EBF}" type="slidenum">
              <a:rPr lang="en-US" smtClean="0"/>
              <a:pPr>
                <a:defRPr/>
              </a:pPr>
              <a:t>21</a:t>
            </a:fld>
            <a:endParaRPr lang="en-US"/>
          </a:p>
        </p:txBody>
      </p:sp>
    </p:spTree>
    <p:extLst>
      <p:ext uri="{BB962C8B-B14F-4D97-AF65-F5344CB8AC3E}">
        <p14:creationId xmlns:p14="http://schemas.microsoft.com/office/powerpoint/2010/main" val="1960691662"/>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5"/>
          </p:nvPr>
        </p:nvSpPr>
        <p:spPr/>
        <p:txBody>
          <a:bodyPr/>
          <a:lstStyle/>
          <a:p>
            <a:pPr>
              <a:defRPr/>
            </a:pPr>
            <a:fld id="{02627243-4FD6-484B-925E-03A32A5E2EBF}" type="slidenum">
              <a:rPr lang="en-US" smtClean="0"/>
              <a:pPr>
                <a:defRPr/>
              </a:pPr>
              <a:t>22</a:t>
            </a:fld>
            <a:endParaRPr lang="en-US"/>
          </a:p>
        </p:txBody>
      </p:sp>
    </p:spTree>
    <p:extLst>
      <p:ext uri="{BB962C8B-B14F-4D97-AF65-F5344CB8AC3E}">
        <p14:creationId xmlns:p14="http://schemas.microsoft.com/office/powerpoint/2010/main" val="2676705969"/>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5"/>
          </p:nvPr>
        </p:nvSpPr>
        <p:spPr/>
        <p:txBody>
          <a:bodyPr/>
          <a:lstStyle/>
          <a:p>
            <a:pPr>
              <a:defRPr/>
            </a:pPr>
            <a:fld id="{02627243-4FD6-484B-925E-03A32A5E2EBF}" type="slidenum">
              <a:rPr lang="en-US" smtClean="0"/>
              <a:pPr>
                <a:defRPr/>
              </a:pPr>
              <a:t>23</a:t>
            </a:fld>
            <a:endParaRPr lang="en-US"/>
          </a:p>
        </p:txBody>
      </p:sp>
    </p:spTree>
    <p:extLst>
      <p:ext uri="{BB962C8B-B14F-4D97-AF65-F5344CB8AC3E}">
        <p14:creationId xmlns:p14="http://schemas.microsoft.com/office/powerpoint/2010/main" val="3379245670"/>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5"/>
          </p:nvPr>
        </p:nvSpPr>
        <p:spPr/>
        <p:txBody>
          <a:bodyPr/>
          <a:lstStyle/>
          <a:p>
            <a:pPr>
              <a:defRPr/>
            </a:pPr>
            <a:fld id="{02627243-4FD6-484B-925E-03A32A5E2EBF}" type="slidenum">
              <a:rPr lang="en-US" smtClean="0"/>
              <a:pPr>
                <a:defRPr/>
              </a:pPr>
              <a:t>24</a:t>
            </a:fld>
            <a:endParaRPr lang="en-US"/>
          </a:p>
        </p:txBody>
      </p:sp>
    </p:spTree>
    <p:extLst>
      <p:ext uri="{BB962C8B-B14F-4D97-AF65-F5344CB8AC3E}">
        <p14:creationId xmlns:p14="http://schemas.microsoft.com/office/powerpoint/2010/main" val="336251057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5"/>
          </p:nvPr>
        </p:nvSpPr>
        <p:spPr/>
        <p:txBody>
          <a:bodyPr/>
          <a:lstStyle/>
          <a:p>
            <a:pPr>
              <a:defRPr/>
            </a:pPr>
            <a:fld id="{02627243-4FD6-484B-925E-03A32A5E2EBF}" type="slidenum">
              <a:rPr lang="en-US" smtClean="0"/>
              <a:pPr>
                <a:defRPr/>
              </a:pPr>
              <a:t>3</a:t>
            </a:fld>
            <a:endParaRPr lang="en-US"/>
          </a:p>
        </p:txBody>
      </p:sp>
    </p:spTree>
    <p:extLst>
      <p:ext uri="{BB962C8B-B14F-4D97-AF65-F5344CB8AC3E}">
        <p14:creationId xmlns:p14="http://schemas.microsoft.com/office/powerpoint/2010/main" val="31070647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68208F50-EF34-4EFE-ABE5-924E0B99651A}" type="slidenum">
              <a:rPr lang="en-US" altLang="en-US" sz="1200" smtClean="0"/>
              <a:pPr/>
              <a:t>4</a:t>
            </a:fld>
            <a:endParaRPr lang="en-US" altLang="en-US" sz="1200"/>
          </a:p>
        </p:txBody>
      </p:sp>
      <p:sp>
        <p:nvSpPr>
          <p:cNvPr id="33795" name="Rectangle 2"/>
          <p:cNvSpPr>
            <a:spLocks noGrp="1" noRot="1" noChangeAspect="1" noChangeArrowheads="1" noTextEdit="1"/>
          </p:cNvSpPr>
          <p:nvPr>
            <p:ph type="sldImg"/>
          </p:nvPr>
        </p:nvSpPr>
        <p:spPr>
          <a:ln/>
        </p:spPr>
      </p:sp>
      <p:sp>
        <p:nvSpPr>
          <p:cNvPr id="3379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0" indent="0">
              <a:buNone/>
            </a:pPr>
            <a:r>
              <a:rPr lang="el-GR" sz="1200" dirty="0"/>
              <a:t>Η κατανομή των περιουσιακών στοιχείων ήταν 26,1% δάνεια για ακίνητα, 14% αμερικανικά κρατικά αξιόγραφα, 12,7% ομοσπονδιακά κεφάλαια, συμφωνίες επαναγοράς και άλλα επενδυτικά χρεόγραφα, εμπορικά και βιομηχανικά δάνεια 12,2%, μεμονωμένα δάνεια 8,8%, άλλα δάνεια 7,3% και 7,1% περιουσιακά στοιχεία μείον προβλέψεις για ζημίες από δάνεια και μη δεδουλευμένα έσοδα.</a:t>
            </a:r>
            <a:endParaRPr lang="en-US" sz="1200" dirty="0"/>
          </a:p>
          <a:p>
            <a:pPr marL="0" indent="0">
              <a:buNone/>
            </a:pPr>
            <a:r>
              <a:rPr lang="el-GR" sz="1200" dirty="0"/>
              <a:t>Η κατανομή των υποχρεώσεων και των ιδίων κεφαλαίων αποτελείται από 58,4% από </a:t>
            </a:r>
            <a:r>
              <a:rPr lang="en-US" sz="1200" dirty="0" err="1"/>
              <a:t>άνευ-δικ</a:t>
            </a:r>
            <a:r>
              <a:rPr lang="en-US" sz="1200" dirty="0"/>
              <a:t>αιώματος-συναλλαγών λογαριασμούς</a:t>
            </a:r>
            <a:r>
              <a:rPr lang="el-GR" sz="1200" dirty="0"/>
              <a:t>, 11,8% λογαριασμούς συναλλαγών, 11,3% ίδια κεφάλαια, 10,4% δάνεια, 5,9%  προθεσμιακές καταθέσεις μεγάλου ποσού και 2,2% άλλες υποχρεώσεις.</a:t>
            </a:r>
            <a:endParaRPr lang="en-US" sz="1200" dirty="0"/>
          </a:p>
          <a:p>
            <a:endParaRPr lang="el-GR" altLang="en-US" dirty="0"/>
          </a:p>
          <a:p>
            <a:r>
              <a:rPr lang="el-GR" altLang="en-US" dirty="0"/>
              <a:t>Άλλα δάνεια: Ομοσπονδιακά Κεφάλαια (</a:t>
            </a:r>
            <a:r>
              <a:rPr lang="en-US" altLang="en-US" dirty="0"/>
              <a:t>Federal Funds)</a:t>
            </a:r>
            <a:r>
              <a:rPr lang="el-GR" altLang="en-US" dirty="0"/>
              <a:t>, δηλ. δάνεια από της </a:t>
            </a:r>
            <a:r>
              <a:rPr lang="en-US" altLang="en-US" dirty="0"/>
              <a:t>Fed, Repos</a:t>
            </a:r>
            <a:r>
              <a:rPr lang="el-GR" altLang="en-US" dirty="0"/>
              <a:t> και δάνεια από την διατραπεζική αγορά.</a:t>
            </a:r>
            <a:endParaRPr lang="en-US" altLang="en-US" dirty="0"/>
          </a:p>
        </p:txBody>
      </p:sp>
    </p:spTree>
    <p:extLst>
      <p:ext uri="{BB962C8B-B14F-4D97-AF65-F5344CB8AC3E}">
        <p14:creationId xmlns:p14="http://schemas.microsoft.com/office/powerpoint/2010/main" val="134210336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1126C58-2102-96C9-2F5B-B8CB72EBD606}"/>
            </a:ext>
          </a:extLst>
        </p:cNvPr>
        <p:cNvGrpSpPr/>
        <p:nvPr/>
      </p:nvGrpSpPr>
      <p:grpSpPr>
        <a:xfrm>
          <a:off x="0" y="0"/>
          <a:ext cx="0" cy="0"/>
          <a:chOff x="0" y="0"/>
          <a:chExt cx="0" cy="0"/>
        </a:xfrm>
      </p:grpSpPr>
      <p:sp>
        <p:nvSpPr>
          <p:cNvPr id="33794" name="Rectangle 7">
            <a:extLst>
              <a:ext uri="{FF2B5EF4-FFF2-40B4-BE49-F238E27FC236}">
                <a16:creationId xmlns:a16="http://schemas.microsoft.com/office/drawing/2014/main" id="{FA5BECAD-614B-4D8F-C169-F33A816856E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68208F50-EF34-4EFE-ABE5-924E0B99651A}" type="slidenum">
              <a:rPr lang="en-US" altLang="en-US" sz="1200" smtClean="0"/>
              <a:pPr/>
              <a:t>5</a:t>
            </a:fld>
            <a:endParaRPr lang="en-US" altLang="en-US" sz="1200"/>
          </a:p>
        </p:txBody>
      </p:sp>
      <p:sp>
        <p:nvSpPr>
          <p:cNvPr id="33795" name="Rectangle 2">
            <a:extLst>
              <a:ext uri="{FF2B5EF4-FFF2-40B4-BE49-F238E27FC236}">
                <a16:creationId xmlns:a16="http://schemas.microsoft.com/office/drawing/2014/main" id="{293FCD2B-3316-6EE3-6497-148A4BDCA311}"/>
              </a:ext>
            </a:extLst>
          </p:cNvPr>
          <p:cNvSpPr>
            <a:spLocks noGrp="1" noRot="1" noChangeAspect="1" noChangeArrowheads="1" noTextEdit="1"/>
          </p:cNvSpPr>
          <p:nvPr>
            <p:ph type="sldImg"/>
          </p:nvPr>
        </p:nvSpPr>
        <p:spPr>
          <a:ln/>
        </p:spPr>
      </p:sp>
      <p:sp>
        <p:nvSpPr>
          <p:cNvPr id="33796" name="Rectangle 3">
            <a:extLst>
              <a:ext uri="{FF2B5EF4-FFF2-40B4-BE49-F238E27FC236}">
                <a16:creationId xmlns:a16="http://schemas.microsoft.com/office/drawing/2014/main" id="{4169F356-4B99-1B8B-A3BE-A404108A46E1}"/>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Tree>
    <p:extLst>
      <p:ext uri="{BB962C8B-B14F-4D97-AF65-F5344CB8AC3E}">
        <p14:creationId xmlns:p14="http://schemas.microsoft.com/office/powerpoint/2010/main" val="116863124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5"/>
          </p:nvPr>
        </p:nvSpPr>
        <p:spPr/>
        <p:txBody>
          <a:bodyPr/>
          <a:lstStyle/>
          <a:p>
            <a:pPr>
              <a:defRPr/>
            </a:pPr>
            <a:fld id="{02627243-4FD6-484B-925E-03A32A5E2EBF}" type="slidenum">
              <a:rPr lang="en-US" smtClean="0"/>
              <a:pPr>
                <a:defRPr/>
              </a:pPr>
              <a:t>6</a:t>
            </a:fld>
            <a:endParaRPr lang="en-US"/>
          </a:p>
        </p:txBody>
      </p:sp>
    </p:spTree>
    <p:extLst>
      <p:ext uri="{BB962C8B-B14F-4D97-AF65-F5344CB8AC3E}">
        <p14:creationId xmlns:p14="http://schemas.microsoft.com/office/powerpoint/2010/main" val="343147206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5"/>
          </p:nvPr>
        </p:nvSpPr>
        <p:spPr/>
        <p:txBody>
          <a:bodyPr/>
          <a:lstStyle/>
          <a:p>
            <a:pPr>
              <a:defRPr/>
            </a:pPr>
            <a:fld id="{02627243-4FD6-484B-925E-03A32A5E2EBF}" type="slidenum">
              <a:rPr lang="en-US" smtClean="0"/>
              <a:pPr>
                <a:defRPr/>
              </a:pPr>
              <a:t>7</a:t>
            </a:fld>
            <a:endParaRPr lang="en-US"/>
          </a:p>
        </p:txBody>
      </p:sp>
    </p:spTree>
    <p:extLst>
      <p:ext uri="{BB962C8B-B14F-4D97-AF65-F5344CB8AC3E}">
        <p14:creationId xmlns:p14="http://schemas.microsoft.com/office/powerpoint/2010/main" val="80530660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5"/>
          </p:nvPr>
        </p:nvSpPr>
        <p:spPr/>
        <p:txBody>
          <a:bodyPr/>
          <a:lstStyle/>
          <a:p>
            <a:pPr>
              <a:defRPr/>
            </a:pPr>
            <a:fld id="{02627243-4FD6-484B-925E-03A32A5E2EBF}" type="slidenum">
              <a:rPr lang="en-US" smtClean="0"/>
              <a:pPr>
                <a:defRPr/>
              </a:pPr>
              <a:t>8</a:t>
            </a:fld>
            <a:endParaRPr lang="en-US"/>
          </a:p>
        </p:txBody>
      </p:sp>
    </p:spTree>
    <p:extLst>
      <p:ext uri="{BB962C8B-B14F-4D97-AF65-F5344CB8AC3E}">
        <p14:creationId xmlns:p14="http://schemas.microsoft.com/office/powerpoint/2010/main" val="405203843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10"/>
          </p:nvPr>
        </p:nvSpPr>
        <p:spPr/>
        <p:txBody>
          <a:bodyPr/>
          <a:lstStyle/>
          <a:p>
            <a:pPr>
              <a:defRPr/>
            </a:pPr>
            <a:fld id="{02627243-4FD6-484B-925E-03A32A5E2EBF}" type="slidenum">
              <a:rPr lang="en-US" smtClean="0"/>
              <a:pPr>
                <a:defRPr/>
              </a:pPr>
              <a:t>9</a:t>
            </a:fld>
            <a:endParaRPr lang="en-US"/>
          </a:p>
        </p:txBody>
      </p:sp>
    </p:spTree>
    <p:extLst>
      <p:ext uri="{BB962C8B-B14F-4D97-AF65-F5344CB8AC3E}">
        <p14:creationId xmlns:p14="http://schemas.microsoft.com/office/powerpoint/2010/main" val="344594351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4" name="Line 2"/>
          <p:cNvSpPr>
            <a:spLocks noChangeShapeType="1"/>
          </p:cNvSpPr>
          <p:nvPr/>
        </p:nvSpPr>
        <p:spPr bwMode="auto">
          <a:xfrm>
            <a:off x="7315200" y="1066800"/>
            <a:ext cx="0" cy="44958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nvGrpSpPr>
          <p:cNvPr id="5" name="Group 8"/>
          <p:cNvGrpSpPr>
            <a:grpSpLocks/>
          </p:cNvGrpSpPr>
          <p:nvPr/>
        </p:nvGrpSpPr>
        <p:grpSpPr bwMode="auto">
          <a:xfrm>
            <a:off x="7493000" y="2992438"/>
            <a:ext cx="1338263" cy="2189162"/>
            <a:chOff x="4704" y="1885"/>
            <a:chExt cx="843" cy="1379"/>
          </a:xfrm>
        </p:grpSpPr>
        <p:sp>
          <p:nvSpPr>
            <p:cNvPr id="6" name="Oval 9"/>
            <p:cNvSpPr>
              <a:spLocks noChangeArrowheads="1"/>
            </p:cNvSpPr>
            <p:nvPr/>
          </p:nvSpPr>
          <p:spPr bwMode="auto">
            <a:xfrm>
              <a:off x="4704" y="1885"/>
              <a:ext cx="127" cy="127"/>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7" name="Oval 10"/>
            <p:cNvSpPr>
              <a:spLocks noChangeArrowheads="1"/>
            </p:cNvSpPr>
            <p:nvPr/>
          </p:nvSpPr>
          <p:spPr bwMode="auto">
            <a:xfrm>
              <a:off x="4883" y="1885"/>
              <a:ext cx="127" cy="127"/>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8" name="Oval 11"/>
            <p:cNvSpPr>
              <a:spLocks noChangeArrowheads="1"/>
            </p:cNvSpPr>
            <p:nvPr/>
          </p:nvSpPr>
          <p:spPr bwMode="auto">
            <a:xfrm>
              <a:off x="5062" y="1885"/>
              <a:ext cx="127" cy="127"/>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9" name="Oval 12"/>
            <p:cNvSpPr>
              <a:spLocks noChangeArrowheads="1"/>
            </p:cNvSpPr>
            <p:nvPr/>
          </p:nvSpPr>
          <p:spPr bwMode="auto">
            <a:xfrm>
              <a:off x="4704" y="2064"/>
              <a:ext cx="127" cy="127"/>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 name="Oval 13"/>
            <p:cNvSpPr>
              <a:spLocks noChangeArrowheads="1"/>
            </p:cNvSpPr>
            <p:nvPr/>
          </p:nvSpPr>
          <p:spPr bwMode="auto">
            <a:xfrm>
              <a:off x="4883" y="2064"/>
              <a:ext cx="127" cy="127"/>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1" name="Oval 14"/>
            <p:cNvSpPr>
              <a:spLocks noChangeArrowheads="1"/>
            </p:cNvSpPr>
            <p:nvPr/>
          </p:nvSpPr>
          <p:spPr bwMode="auto">
            <a:xfrm>
              <a:off x="5062" y="2064"/>
              <a:ext cx="127" cy="127"/>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2" name="Oval 15"/>
            <p:cNvSpPr>
              <a:spLocks noChangeArrowheads="1"/>
            </p:cNvSpPr>
            <p:nvPr/>
          </p:nvSpPr>
          <p:spPr bwMode="auto">
            <a:xfrm>
              <a:off x="5241" y="2064"/>
              <a:ext cx="127" cy="127"/>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3" name="Oval 16"/>
            <p:cNvSpPr>
              <a:spLocks noChangeArrowheads="1"/>
            </p:cNvSpPr>
            <p:nvPr/>
          </p:nvSpPr>
          <p:spPr bwMode="auto">
            <a:xfrm>
              <a:off x="4704" y="2243"/>
              <a:ext cx="127" cy="127"/>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4" name="Oval 17"/>
            <p:cNvSpPr>
              <a:spLocks noChangeArrowheads="1"/>
            </p:cNvSpPr>
            <p:nvPr/>
          </p:nvSpPr>
          <p:spPr bwMode="auto">
            <a:xfrm>
              <a:off x="4883" y="2243"/>
              <a:ext cx="127" cy="127"/>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5" name="Oval 18"/>
            <p:cNvSpPr>
              <a:spLocks noChangeArrowheads="1"/>
            </p:cNvSpPr>
            <p:nvPr/>
          </p:nvSpPr>
          <p:spPr bwMode="auto">
            <a:xfrm>
              <a:off x="5062" y="2243"/>
              <a:ext cx="127" cy="127"/>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6" name="Oval 19"/>
            <p:cNvSpPr>
              <a:spLocks noChangeArrowheads="1"/>
            </p:cNvSpPr>
            <p:nvPr/>
          </p:nvSpPr>
          <p:spPr bwMode="auto">
            <a:xfrm>
              <a:off x="5241" y="2243"/>
              <a:ext cx="127" cy="127"/>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7" name="Oval 20"/>
            <p:cNvSpPr>
              <a:spLocks noChangeArrowheads="1"/>
            </p:cNvSpPr>
            <p:nvPr/>
          </p:nvSpPr>
          <p:spPr bwMode="auto">
            <a:xfrm>
              <a:off x="5420" y="2243"/>
              <a:ext cx="127" cy="127"/>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8" name="Oval 21"/>
            <p:cNvSpPr>
              <a:spLocks noChangeArrowheads="1"/>
            </p:cNvSpPr>
            <p:nvPr/>
          </p:nvSpPr>
          <p:spPr bwMode="auto">
            <a:xfrm>
              <a:off x="4704" y="2421"/>
              <a:ext cx="127" cy="128"/>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9" name="Oval 22"/>
            <p:cNvSpPr>
              <a:spLocks noChangeArrowheads="1"/>
            </p:cNvSpPr>
            <p:nvPr/>
          </p:nvSpPr>
          <p:spPr bwMode="auto">
            <a:xfrm>
              <a:off x="4883" y="2421"/>
              <a:ext cx="127" cy="128"/>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20" name="Oval 23"/>
            <p:cNvSpPr>
              <a:spLocks noChangeArrowheads="1"/>
            </p:cNvSpPr>
            <p:nvPr/>
          </p:nvSpPr>
          <p:spPr bwMode="auto">
            <a:xfrm>
              <a:off x="5062" y="2421"/>
              <a:ext cx="127" cy="128"/>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21" name="Oval 24"/>
            <p:cNvSpPr>
              <a:spLocks noChangeArrowheads="1"/>
            </p:cNvSpPr>
            <p:nvPr/>
          </p:nvSpPr>
          <p:spPr bwMode="auto">
            <a:xfrm>
              <a:off x="5241" y="2421"/>
              <a:ext cx="127" cy="128"/>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22" name="Oval 25"/>
            <p:cNvSpPr>
              <a:spLocks noChangeArrowheads="1"/>
            </p:cNvSpPr>
            <p:nvPr/>
          </p:nvSpPr>
          <p:spPr bwMode="auto">
            <a:xfrm>
              <a:off x="4704" y="2600"/>
              <a:ext cx="127" cy="128"/>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23" name="Oval 26"/>
            <p:cNvSpPr>
              <a:spLocks noChangeArrowheads="1"/>
            </p:cNvSpPr>
            <p:nvPr/>
          </p:nvSpPr>
          <p:spPr bwMode="auto">
            <a:xfrm>
              <a:off x="4883" y="2600"/>
              <a:ext cx="127" cy="128"/>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24" name="Oval 27"/>
            <p:cNvSpPr>
              <a:spLocks noChangeArrowheads="1"/>
            </p:cNvSpPr>
            <p:nvPr/>
          </p:nvSpPr>
          <p:spPr bwMode="auto">
            <a:xfrm>
              <a:off x="5062" y="2600"/>
              <a:ext cx="127" cy="128"/>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25" name="Oval 28"/>
            <p:cNvSpPr>
              <a:spLocks noChangeArrowheads="1"/>
            </p:cNvSpPr>
            <p:nvPr/>
          </p:nvSpPr>
          <p:spPr bwMode="auto">
            <a:xfrm>
              <a:off x="5241" y="2600"/>
              <a:ext cx="127" cy="128"/>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26" name="Oval 29"/>
            <p:cNvSpPr>
              <a:spLocks noChangeArrowheads="1"/>
            </p:cNvSpPr>
            <p:nvPr/>
          </p:nvSpPr>
          <p:spPr bwMode="auto">
            <a:xfrm>
              <a:off x="5420" y="2600"/>
              <a:ext cx="127" cy="128"/>
            </a:xfrm>
            <a:prstGeom prst="ellipse">
              <a:avLst/>
            </a:prstGeom>
            <a:solidFill>
              <a:schemeClr val="fo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27" name="Oval 30"/>
            <p:cNvSpPr>
              <a:spLocks noChangeArrowheads="1"/>
            </p:cNvSpPr>
            <p:nvPr/>
          </p:nvSpPr>
          <p:spPr bwMode="auto">
            <a:xfrm>
              <a:off x="4704" y="2779"/>
              <a:ext cx="127" cy="127"/>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28" name="Oval 31"/>
            <p:cNvSpPr>
              <a:spLocks noChangeArrowheads="1"/>
            </p:cNvSpPr>
            <p:nvPr/>
          </p:nvSpPr>
          <p:spPr bwMode="auto">
            <a:xfrm>
              <a:off x="4883" y="2779"/>
              <a:ext cx="127" cy="127"/>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29" name="Oval 32"/>
            <p:cNvSpPr>
              <a:spLocks noChangeArrowheads="1"/>
            </p:cNvSpPr>
            <p:nvPr/>
          </p:nvSpPr>
          <p:spPr bwMode="auto">
            <a:xfrm>
              <a:off x="5062" y="2779"/>
              <a:ext cx="127" cy="127"/>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30" name="Oval 33"/>
            <p:cNvSpPr>
              <a:spLocks noChangeArrowheads="1"/>
            </p:cNvSpPr>
            <p:nvPr/>
          </p:nvSpPr>
          <p:spPr bwMode="auto">
            <a:xfrm>
              <a:off x="5241" y="2779"/>
              <a:ext cx="127" cy="127"/>
            </a:xfrm>
            <a:prstGeom prst="ellipse">
              <a:avLst/>
            </a:prstGeom>
            <a:solidFill>
              <a:schemeClr val="fo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31" name="Oval 34"/>
            <p:cNvSpPr>
              <a:spLocks noChangeArrowheads="1"/>
            </p:cNvSpPr>
            <p:nvPr/>
          </p:nvSpPr>
          <p:spPr bwMode="auto">
            <a:xfrm>
              <a:off x="4704" y="2958"/>
              <a:ext cx="127" cy="127"/>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32" name="Oval 35"/>
            <p:cNvSpPr>
              <a:spLocks noChangeArrowheads="1"/>
            </p:cNvSpPr>
            <p:nvPr/>
          </p:nvSpPr>
          <p:spPr bwMode="auto">
            <a:xfrm>
              <a:off x="4883" y="2958"/>
              <a:ext cx="127" cy="127"/>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33" name="Oval 36"/>
            <p:cNvSpPr>
              <a:spLocks noChangeArrowheads="1"/>
            </p:cNvSpPr>
            <p:nvPr/>
          </p:nvSpPr>
          <p:spPr bwMode="auto">
            <a:xfrm>
              <a:off x="5062" y="2958"/>
              <a:ext cx="127" cy="127"/>
            </a:xfrm>
            <a:prstGeom prst="ellipse">
              <a:avLst/>
            </a:prstGeom>
            <a:solidFill>
              <a:schemeClr val="fo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34" name="Oval 37"/>
            <p:cNvSpPr>
              <a:spLocks noChangeArrowheads="1"/>
            </p:cNvSpPr>
            <p:nvPr/>
          </p:nvSpPr>
          <p:spPr bwMode="auto">
            <a:xfrm>
              <a:off x="5241" y="2958"/>
              <a:ext cx="127" cy="127"/>
            </a:xfrm>
            <a:prstGeom prst="ellipse">
              <a:avLst/>
            </a:prstGeom>
            <a:solidFill>
              <a:schemeClr val="fo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35" name="Oval 38"/>
            <p:cNvSpPr>
              <a:spLocks noChangeArrowheads="1"/>
            </p:cNvSpPr>
            <p:nvPr/>
          </p:nvSpPr>
          <p:spPr bwMode="auto">
            <a:xfrm>
              <a:off x="4883" y="3137"/>
              <a:ext cx="127" cy="127"/>
            </a:xfrm>
            <a:prstGeom prst="ellipse">
              <a:avLst/>
            </a:prstGeom>
            <a:solidFill>
              <a:schemeClr val="fo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36" name="Oval 39"/>
            <p:cNvSpPr>
              <a:spLocks noChangeArrowheads="1"/>
            </p:cNvSpPr>
            <p:nvPr/>
          </p:nvSpPr>
          <p:spPr bwMode="auto">
            <a:xfrm>
              <a:off x="5241" y="3137"/>
              <a:ext cx="127" cy="127"/>
            </a:xfrm>
            <a:prstGeom prst="ellipse">
              <a:avLst/>
            </a:prstGeom>
            <a:solidFill>
              <a:schemeClr val="fo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grpSp>
      <p:sp>
        <p:nvSpPr>
          <p:cNvPr id="37" name="Line 40"/>
          <p:cNvSpPr>
            <a:spLocks noChangeShapeType="1"/>
          </p:cNvSpPr>
          <p:nvPr/>
        </p:nvSpPr>
        <p:spPr bwMode="auto">
          <a:xfrm>
            <a:off x="304800" y="2819400"/>
            <a:ext cx="8229600" cy="0"/>
          </a:xfrm>
          <a:prstGeom prst="line">
            <a:avLst/>
          </a:prstGeom>
          <a:noFill/>
          <a:ln w="63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73731" name="Rectangle 3"/>
          <p:cNvSpPr>
            <a:spLocks noGrp="1" noChangeArrowheads="1"/>
          </p:cNvSpPr>
          <p:nvPr>
            <p:ph type="ctrTitle"/>
          </p:nvPr>
        </p:nvSpPr>
        <p:spPr>
          <a:xfrm>
            <a:off x="315913" y="466725"/>
            <a:ext cx="6781800" cy="2133600"/>
          </a:xfrm>
        </p:spPr>
        <p:txBody>
          <a:bodyPr/>
          <a:lstStyle>
            <a:lvl1pPr algn="r">
              <a:defRPr sz="4800"/>
            </a:lvl1pPr>
          </a:lstStyle>
          <a:p>
            <a:pPr lvl="0"/>
            <a:r>
              <a:rPr lang="en-US" altLang="en-US" noProof="0"/>
              <a:t>Click to edit Master title style</a:t>
            </a:r>
          </a:p>
        </p:txBody>
      </p:sp>
      <p:sp>
        <p:nvSpPr>
          <p:cNvPr id="73732" name="Rectangle 4"/>
          <p:cNvSpPr>
            <a:spLocks noGrp="1" noChangeArrowheads="1"/>
          </p:cNvSpPr>
          <p:nvPr>
            <p:ph type="subTitle" idx="1"/>
          </p:nvPr>
        </p:nvSpPr>
        <p:spPr>
          <a:xfrm>
            <a:off x="849313" y="3049588"/>
            <a:ext cx="6248400" cy="2362200"/>
          </a:xfrm>
        </p:spPr>
        <p:txBody>
          <a:bodyPr/>
          <a:lstStyle>
            <a:lvl1pPr marL="0" indent="0" algn="r">
              <a:buFont typeface="Wingdings" pitchFamily="2" charset="2"/>
              <a:buNone/>
              <a:defRPr sz="3200"/>
            </a:lvl1pPr>
          </a:lstStyle>
          <a:p>
            <a:pPr lvl="0"/>
            <a:r>
              <a:rPr lang="en-US" altLang="en-US" noProof="0"/>
              <a:t>Click to edit Master subtitle style</a:t>
            </a:r>
          </a:p>
        </p:txBody>
      </p:sp>
      <p:sp>
        <p:nvSpPr>
          <p:cNvPr id="39" name="Rectangle 5"/>
          <p:cNvSpPr>
            <a:spLocks noGrp="1" noChangeArrowheads="1"/>
          </p:cNvSpPr>
          <p:nvPr>
            <p:ph type="dt" sz="half" idx="10"/>
          </p:nvPr>
        </p:nvSpPr>
        <p:spPr/>
        <p:txBody>
          <a:bodyPr/>
          <a:lstStyle>
            <a:lvl1pPr>
              <a:defRPr/>
            </a:lvl1pPr>
          </a:lstStyle>
          <a:p>
            <a:pPr>
              <a:defRPr/>
            </a:pPr>
            <a:fld id="{3B647D02-CBA3-4678-B332-D2DCA1563220}" type="datetime1">
              <a:rPr lang="en-US" smtClean="0"/>
              <a:t>2/2/2026</a:t>
            </a:fld>
            <a:endParaRPr lang="en-US" altLang="en-US"/>
          </a:p>
        </p:txBody>
      </p:sp>
      <p:sp>
        <p:nvSpPr>
          <p:cNvPr id="43" name="Content Placeholder 2"/>
          <p:cNvSpPr txBox="1">
            <a:spLocks/>
          </p:cNvSpPr>
          <p:nvPr userDrawn="1"/>
        </p:nvSpPr>
        <p:spPr>
          <a:xfrm>
            <a:off x="3632200" y="6501383"/>
            <a:ext cx="1879600" cy="216745"/>
          </a:xfrm>
          <a:prstGeom prst="rect">
            <a:avLst/>
          </a:prstGeom>
        </p:spPr>
        <p:txBody>
          <a:bodyPr/>
          <a:lstStyle>
            <a:lvl1pPr marL="0" marR="0" indent="0" algn="ctr" defTabSz="914400" rtl="0" eaLnBrk="0" fontAlgn="base" latinLnBrk="0" hangingPunct="0">
              <a:lnSpc>
                <a:spcPct val="100000"/>
              </a:lnSpc>
              <a:spcBef>
                <a:spcPct val="20000"/>
              </a:spcBef>
              <a:spcAft>
                <a:spcPct val="0"/>
              </a:spcAft>
              <a:buClr>
                <a:schemeClr val="tx2"/>
              </a:buClr>
              <a:buSzPct val="70000"/>
              <a:buFont typeface="Wingdings" pitchFamily="2" charset="2"/>
              <a:buNone/>
              <a:tabLst/>
              <a:defRPr sz="900">
                <a:solidFill>
                  <a:schemeClr val="tx1"/>
                </a:solidFill>
                <a:latin typeface="Calibri" panose="020F0502020204030204" pitchFamily="34" charset="0"/>
                <a:ea typeface="+mn-ea"/>
                <a:cs typeface="+mn-cs"/>
              </a:defRPr>
            </a:lvl1pPr>
            <a:lvl2pPr marL="692150" indent="-347663" algn="l" rtl="0" eaLnBrk="0" fontAlgn="base" hangingPunct="0">
              <a:spcBef>
                <a:spcPct val="20000"/>
              </a:spcBef>
              <a:spcAft>
                <a:spcPct val="0"/>
              </a:spcAft>
              <a:buClr>
                <a:schemeClr val="accent2"/>
              </a:buClr>
              <a:buSzPct val="70000"/>
              <a:buFont typeface="Wingdings" pitchFamily="2" charset="2"/>
              <a:buChar char="l"/>
              <a:defRPr sz="2600">
                <a:solidFill>
                  <a:schemeClr val="tx1"/>
                </a:solidFill>
                <a:latin typeface="+mn-lt"/>
              </a:defRPr>
            </a:lvl2pPr>
            <a:lvl3pPr marL="987425" indent="-293688" algn="l" rtl="0" eaLnBrk="0" fontAlgn="base" hangingPunct="0">
              <a:spcBef>
                <a:spcPct val="20000"/>
              </a:spcBef>
              <a:spcAft>
                <a:spcPct val="0"/>
              </a:spcAft>
              <a:buClr>
                <a:schemeClr val="accent1"/>
              </a:buClr>
              <a:buSzPct val="70000"/>
              <a:buFont typeface="Wingdings" pitchFamily="2" charset="2"/>
              <a:buChar char="l"/>
              <a:defRPr sz="2300">
                <a:solidFill>
                  <a:schemeClr val="tx1"/>
                </a:solidFill>
                <a:latin typeface="+mn-lt"/>
              </a:defRPr>
            </a:lvl3pPr>
            <a:lvl4pPr marL="1281113" indent="-292100" algn="l" rtl="0" eaLnBrk="0" fontAlgn="base" hangingPunct="0">
              <a:spcBef>
                <a:spcPct val="20000"/>
              </a:spcBef>
              <a:spcAft>
                <a:spcPct val="0"/>
              </a:spcAft>
              <a:buClr>
                <a:schemeClr val="tx2"/>
              </a:buClr>
              <a:buSzPct val="75000"/>
              <a:buFont typeface="Wingdings" pitchFamily="2" charset="2"/>
              <a:buChar char="§"/>
              <a:defRPr sz="2000">
                <a:solidFill>
                  <a:schemeClr val="tx1"/>
                </a:solidFill>
                <a:latin typeface="+mn-lt"/>
              </a:defRPr>
            </a:lvl4pPr>
            <a:lvl5pPr marL="1598613" indent="-315913" algn="l" rtl="0" eaLnBrk="0" fontAlgn="base" hangingPunct="0">
              <a:spcBef>
                <a:spcPct val="20000"/>
              </a:spcBef>
              <a:spcAft>
                <a:spcPct val="0"/>
              </a:spcAft>
              <a:buClr>
                <a:schemeClr val="folHlink"/>
              </a:buClr>
              <a:buSzPct val="80000"/>
              <a:buFont typeface="Wingdings" pitchFamily="2" charset="2"/>
              <a:buChar char="§"/>
              <a:defRPr sz="2000">
                <a:solidFill>
                  <a:schemeClr val="tx1"/>
                </a:solidFill>
                <a:latin typeface="+mn-lt"/>
              </a:defRPr>
            </a:lvl5pPr>
            <a:lvl6pPr marL="20558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defRPr>
            </a:lvl6pPr>
            <a:lvl7pPr marL="25130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defRPr>
            </a:lvl7pPr>
            <a:lvl8pPr marL="29702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defRPr>
            </a:lvl8pPr>
            <a:lvl9pPr marL="34274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defRPr>
            </a:lvl9pPr>
          </a:lstStyle>
          <a:p>
            <a:pPr algn="l"/>
            <a:r>
              <a:rPr lang="en-US" altLang="en-US" kern="0" dirty="0"/>
              <a:t>© 2019 McGraw-Hill Education. </a:t>
            </a:r>
            <a:endParaRPr lang="en-IN" kern="0" dirty="0"/>
          </a:p>
        </p:txBody>
      </p:sp>
      <p:sp>
        <p:nvSpPr>
          <p:cNvPr id="40" name="Rectangle 7"/>
          <p:cNvSpPr>
            <a:spLocks noGrp="1" noChangeArrowheads="1"/>
          </p:cNvSpPr>
          <p:nvPr>
            <p:ph type="sldNum" sz="quarter" idx="4"/>
          </p:nvPr>
        </p:nvSpPr>
        <p:spPr bwMode="auto">
          <a:xfrm>
            <a:off x="6553200" y="6248400"/>
            <a:ext cx="2133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000">
                <a:latin typeface="+mn-lt"/>
              </a:defRPr>
            </a:lvl1pPr>
          </a:lstStyle>
          <a:p>
            <a:pPr>
              <a:defRPr/>
            </a:pPr>
            <a:r>
              <a:rPr lang="en-US" altLang="en-US" dirty="0"/>
              <a:t>11-</a:t>
            </a:r>
            <a:fld id="{CB4170C2-2BCD-4EE9-940C-15A2525D2C19}" type="slidenum">
              <a:rPr lang="en-US" altLang="en-US" smtClean="0"/>
              <a:pPr>
                <a:defRPr/>
              </a:pPr>
              <a:t>‹#›</a:t>
            </a:fld>
            <a:endParaRPr lang="en-US" altLang="en-US" dirty="0"/>
          </a:p>
        </p:txBody>
      </p:sp>
    </p:spTree>
    <p:extLst>
      <p:ext uri="{BB962C8B-B14F-4D97-AF65-F5344CB8AC3E}">
        <p14:creationId xmlns:p14="http://schemas.microsoft.com/office/powerpoint/2010/main" val="379473231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dt" sz="half" idx="10"/>
          </p:nvPr>
        </p:nvSpPr>
        <p:spPr>
          <a:ln/>
        </p:spPr>
        <p:txBody>
          <a:bodyPr/>
          <a:lstStyle>
            <a:lvl1pPr>
              <a:defRPr/>
            </a:lvl1pPr>
          </a:lstStyle>
          <a:p>
            <a:pPr>
              <a:defRPr/>
            </a:pPr>
            <a:fld id="{52D9FFD3-6041-48F0-9F7F-18B02F443C7F}" type="datetime1">
              <a:rPr lang="en-US" smtClean="0"/>
              <a:t>2/2/2026</a:t>
            </a:fld>
            <a:endParaRPr lang="en-US" altLang="en-US"/>
          </a:p>
        </p:txBody>
      </p:sp>
      <p:sp>
        <p:nvSpPr>
          <p:cNvPr id="4" name="Rectangle 7"/>
          <p:cNvSpPr>
            <a:spLocks noGrp="1" noChangeArrowheads="1"/>
          </p:cNvSpPr>
          <p:nvPr>
            <p:ph type="sldNum" sz="quarter" idx="12"/>
          </p:nvPr>
        </p:nvSpPr>
        <p:spPr>
          <a:ln/>
        </p:spPr>
        <p:txBody>
          <a:bodyPr/>
          <a:lstStyle>
            <a:lvl1pPr>
              <a:defRPr/>
            </a:lvl1pPr>
          </a:lstStyle>
          <a:p>
            <a:pPr>
              <a:defRPr/>
            </a:pPr>
            <a:r>
              <a:rPr lang="en-US" altLang="en-US" dirty="0"/>
              <a:t>11-</a:t>
            </a:r>
            <a:fld id="{785CE35C-1C9F-4188-92C1-63770C0A2671}" type="slidenum">
              <a:rPr lang="en-US" altLang="en-US" smtClean="0"/>
              <a:pPr>
                <a:defRPr/>
              </a:pPr>
              <a:t>‹#›</a:t>
            </a:fld>
            <a:endParaRPr lang="en-US" altLang="en-US" dirty="0"/>
          </a:p>
        </p:txBody>
      </p:sp>
    </p:spTree>
    <p:extLst>
      <p:ext uri="{BB962C8B-B14F-4D97-AF65-F5344CB8AC3E}">
        <p14:creationId xmlns:p14="http://schemas.microsoft.com/office/powerpoint/2010/main" val="260663651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fld id="{C7805858-BE1E-49B3-A989-A0F326A6DBAD}" type="datetime1">
              <a:rPr lang="en-US" smtClean="0"/>
              <a:t>2/2/2026</a:t>
            </a:fld>
            <a:endParaRPr lang="en-US" altLang="en-US"/>
          </a:p>
        </p:txBody>
      </p:sp>
      <p:sp>
        <p:nvSpPr>
          <p:cNvPr id="7" name="Rectangle 7"/>
          <p:cNvSpPr>
            <a:spLocks noGrp="1" noChangeArrowheads="1"/>
          </p:cNvSpPr>
          <p:nvPr>
            <p:ph type="sldNum" sz="quarter" idx="12"/>
          </p:nvPr>
        </p:nvSpPr>
        <p:spPr>
          <a:ln/>
        </p:spPr>
        <p:txBody>
          <a:bodyPr/>
          <a:lstStyle>
            <a:lvl1pPr>
              <a:defRPr/>
            </a:lvl1pPr>
          </a:lstStyle>
          <a:p>
            <a:pPr>
              <a:defRPr/>
            </a:pPr>
            <a:r>
              <a:rPr lang="en-US" altLang="en-US" dirty="0"/>
              <a:t>11-</a:t>
            </a:r>
            <a:fld id="{E937DF0A-01D5-43B5-86A9-B4D1563225DD}" type="slidenum">
              <a:rPr lang="en-US" altLang="en-US" smtClean="0"/>
              <a:pPr>
                <a:defRPr/>
              </a:pPr>
              <a:t>‹#›</a:t>
            </a:fld>
            <a:endParaRPr lang="en-US" altLang="en-US" dirty="0"/>
          </a:p>
        </p:txBody>
      </p:sp>
    </p:spTree>
    <p:extLst>
      <p:ext uri="{BB962C8B-B14F-4D97-AF65-F5344CB8AC3E}">
        <p14:creationId xmlns:p14="http://schemas.microsoft.com/office/powerpoint/2010/main" val="293149972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fld id="{E930F5A3-1833-46E5-B577-D72D149B361E}" type="datetime1">
              <a:rPr lang="en-US" smtClean="0"/>
              <a:t>2/2/2026</a:t>
            </a:fld>
            <a:endParaRPr lang="en-US" altLang="en-US"/>
          </a:p>
        </p:txBody>
      </p:sp>
      <p:sp>
        <p:nvSpPr>
          <p:cNvPr id="7" name="Rectangle 7"/>
          <p:cNvSpPr>
            <a:spLocks noGrp="1" noChangeArrowheads="1"/>
          </p:cNvSpPr>
          <p:nvPr>
            <p:ph type="sldNum" sz="quarter" idx="12"/>
          </p:nvPr>
        </p:nvSpPr>
        <p:spPr>
          <a:ln/>
        </p:spPr>
        <p:txBody>
          <a:bodyPr/>
          <a:lstStyle>
            <a:lvl1pPr>
              <a:defRPr/>
            </a:lvl1pPr>
          </a:lstStyle>
          <a:p>
            <a:pPr>
              <a:defRPr/>
            </a:pPr>
            <a:r>
              <a:rPr lang="en-US" altLang="en-US" dirty="0"/>
              <a:t>11-</a:t>
            </a:r>
            <a:fld id="{DE53716D-4E9B-4CE0-B041-3AE37BD64244}" type="slidenum">
              <a:rPr lang="en-US" altLang="en-US" smtClean="0"/>
              <a:pPr>
                <a:defRPr/>
              </a:pPr>
              <a:t>‹#›</a:t>
            </a:fld>
            <a:endParaRPr lang="en-US" altLang="en-US" dirty="0"/>
          </a:p>
        </p:txBody>
      </p:sp>
    </p:spTree>
    <p:extLst>
      <p:ext uri="{BB962C8B-B14F-4D97-AF65-F5344CB8AC3E}">
        <p14:creationId xmlns:p14="http://schemas.microsoft.com/office/powerpoint/2010/main" val="260483159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5"/>
          <p:cNvSpPr>
            <a:spLocks noGrp="1" noChangeArrowheads="1"/>
          </p:cNvSpPr>
          <p:nvPr>
            <p:ph type="dt" sz="half" idx="10"/>
          </p:nvPr>
        </p:nvSpPr>
        <p:spPr>
          <a:ln/>
        </p:spPr>
        <p:txBody>
          <a:bodyPr/>
          <a:lstStyle>
            <a:lvl1pPr>
              <a:defRPr/>
            </a:lvl1pPr>
          </a:lstStyle>
          <a:p>
            <a:pPr>
              <a:defRPr/>
            </a:pPr>
            <a:fld id="{A3CDDCCD-8400-42AD-B88D-5D1C2939AF4F}" type="datetime1">
              <a:rPr lang="en-US" smtClean="0"/>
              <a:t>2/2/2026</a:t>
            </a:fld>
            <a:endParaRPr lang="en-US" altLang="en-US"/>
          </a:p>
        </p:txBody>
      </p:sp>
      <p:sp>
        <p:nvSpPr>
          <p:cNvPr id="6" name="Rectangle 7"/>
          <p:cNvSpPr>
            <a:spLocks noGrp="1" noChangeArrowheads="1"/>
          </p:cNvSpPr>
          <p:nvPr>
            <p:ph type="sldNum" sz="quarter" idx="12"/>
          </p:nvPr>
        </p:nvSpPr>
        <p:spPr>
          <a:ln/>
        </p:spPr>
        <p:txBody>
          <a:bodyPr/>
          <a:lstStyle>
            <a:lvl1pPr>
              <a:defRPr/>
            </a:lvl1pPr>
          </a:lstStyle>
          <a:p>
            <a:pPr>
              <a:defRPr/>
            </a:pPr>
            <a:r>
              <a:rPr lang="en-US" altLang="en-US" dirty="0"/>
              <a:t>11-</a:t>
            </a:r>
            <a:fld id="{27B36733-6429-48EB-8343-85CD06A58780}" type="slidenum">
              <a:rPr lang="en-US" altLang="en-US" smtClean="0"/>
              <a:pPr>
                <a:defRPr/>
              </a:pPr>
              <a:t>‹#›</a:t>
            </a:fld>
            <a:endParaRPr lang="en-US" altLang="en-US" dirty="0"/>
          </a:p>
        </p:txBody>
      </p:sp>
    </p:spTree>
    <p:extLst>
      <p:ext uri="{BB962C8B-B14F-4D97-AF65-F5344CB8AC3E}">
        <p14:creationId xmlns:p14="http://schemas.microsoft.com/office/powerpoint/2010/main" val="14981997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22238"/>
            <a:ext cx="2057400" cy="6008687"/>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122238"/>
            <a:ext cx="6019800" cy="600868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5"/>
          <p:cNvSpPr>
            <a:spLocks noGrp="1" noChangeArrowheads="1"/>
          </p:cNvSpPr>
          <p:nvPr>
            <p:ph type="dt" sz="half" idx="10"/>
          </p:nvPr>
        </p:nvSpPr>
        <p:spPr>
          <a:ln/>
        </p:spPr>
        <p:txBody>
          <a:bodyPr/>
          <a:lstStyle>
            <a:lvl1pPr>
              <a:defRPr/>
            </a:lvl1pPr>
          </a:lstStyle>
          <a:p>
            <a:pPr>
              <a:defRPr/>
            </a:pPr>
            <a:fld id="{FA366B69-E6D9-4277-9FC8-D4757D7F2CE5}" type="datetime1">
              <a:rPr lang="en-US" smtClean="0"/>
              <a:t>2/2/2026</a:t>
            </a:fld>
            <a:endParaRPr lang="en-US" altLang="en-US"/>
          </a:p>
        </p:txBody>
      </p:sp>
      <p:sp>
        <p:nvSpPr>
          <p:cNvPr id="6" name="Rectangle 7"/>
          <p:cNvSpPr>
            <a:spLocks noGrp="1" noChangeArrowheads="1"/>
          </p:cNvSpPr>
          <p:nvPr>
            <p:ph type="sldNum" sz="quarter" idx="12"/>
          </p:nvPr>
        </p:nvSpPr>
        <p:spPr>
          <a:ln/>
        </p:spPr>
        <p:txBody>
          <a:bodyPr/>
          <a:lstStyle>
            <a:lvl1pPr>
              <a:defRPr/>
            </a:lvl1pPr>
          </a:lstStyle>
          <a:p>
            <a:pPr>
              <a:defRPr/>
            </a:pPr>
            <a:r>
              <a:rPr lang="en-US" altLang="en-US" dirty="0"/>
              <a:t>11-</a:t>
            </a:r>
            <a:fld id="{4694F11F-2697-4F92-A2C8-1AA177B73216}" type="slidenum">
              <a:rPr lang="en-US" altLang="en-US" smtClean="0"/>
              <a:pPr>
                <a:defRPr/>
              </a:pPr>
              <a:t>‹#›</a:t>
            </a:fld>
            <a:endParaRPr lang="en-US" altLang="en-US" dirty="0"/>
          </a:p>
        </p:txBody>
      </p:sp>
    </p:spTree>
    <p:extLst>
      <p:ext uri="{BB962C8B-B14F-4D97-AF65-F5344CB8AC3E}">
        <p14:creationId xmlns:p14="http://schemas.microsoft.com/office/powerpoint/2010/main" val="249310213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4" name="Line 2"/>
          <p:cNvSpPr>
            <a:spLocks noChangeShapeType="1"/>
          </p:cNvSpPr>
          <p:nvPr/>
        </p:nvSpPr>
        <p:spPr bwMode="auto">
          <a:xfrm>
            <a:off x="7315200" y="1066800"/>
            <a:ext cx="0" cy="44958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nvGrpSpPr>
          <p:cNvPr id="5" name="Group 8"/>
          <p:cNvGrpSpPr>
            <a:grpSpLocks/>
          </p:cNvGrpSpPr>
          <p:nvPr/>
        </p:nvGrpSpPr>
        <p:grpSpPr bwMode="auto">
          <a:xfrm>
            <a:off x="7493000" y="2992438"/>
            <a:ext cx="1338263" cy="2189162"/>
            <a:chOff x="4704" y="1885"/>
            <a:chExt cx="843" cy="1379"/>
          </a:xfrm>
        </p:grpSpPr>
        <p:sp>
          <p:nvSpPr>
            <p:cNvPr id="6" name="Oval 9"/>
            <p:cNvSpPr>
              <a:spLocks noChangeArrowheads="1"/>
            </p:cNvSpPr>
            <p:nvPr/>
          </p:nvSpPr>
          <p:spPr bwMode="auto">
            <a:xfrm>
              <a:off x="4704" y="1885"/>
              <a:ext cx="127" cy="127"/>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7" name="Oval 10"/>
            <p:cNvSpPr>
              <a:spLocks noChangeArrowheads="1"/>
            </p:cNvSpPr>
            <p:nvPr/>
          </p:nvSpPr>
          <p:spPr bwMode="auto">
            <a:xfrm>
              <a:off x="4883" y="1885"/>
              <a:ext cx="127" cy="127"/>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8" name="Oval 11"/>
            <p:cNvSpPr>
              <a:spLocks noChangeArrowheads="1"/>
            </p:cNvSpPr>
            <p:nvPr/>
          </p:nvSpPr>
          <p:spPr bwMode="auto">
            <a:xfrm>
              <a:off x="5062" y="1885"/>
              <a:ext cx="127" cy="127"/>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9" name="Oval 12"/>
            <p:cNvSpPr>
              <a:spLocks noChangeArrowheads="1"/>
            </p:cNvSpPr>
            <p:nvPr/>
          </p:nvSpPr>
          <p:spPr bwMode="auto">
            <a:xfrm>
              <a:off x="4704" y="2064"/>
              <a:ext cx="127" cy="127"/>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 name="Oval 13"/>
            <p:cNvSpPr>
              <a:spLocks noChangeArrowheads="1"/>
            </p:cNvSpPr>
            <p:nvPr/>
          </p:nvSpPr>
          <p:spPr bwMode="auto">
            <a:xfrm>
              <a:off x="4883" y="2064"/>
              <a:ext cx="127" cy="127"/>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1" name="Oval 14"/>
            <p:cNvSpPr>
              <a:spLocks noChangeArrowheads="1"/>
            </p:cNvSpPr>
            <p:nvPr/>
          </p:nvSpPr>
          <p:spPr bwMode="auto">
            <a:xfrm>
              <a:off x="5062" y="2064"/>
              <a:ext cx="127" cy="127"/>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2" name="Oval 15"/>
            <p:cNvSpPr>
              <a:spLocks noChangeArrowheads="1"/>
            </p:cNvSpPr>
            <p:nvPr/>
          </p:nvSpPr>
          <p:spPr bwMode="auto">
            <a:xfrm>
              <a:off x="5241" y="2064"/>
              <a:ext cx="127" cy="127"/>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3" name="Oval 16"/>
            <p:cNvSpPr>
              <a:spLocks noChangeArrowheads="1"/>
            </p:cNvSpPr>
            <p:nvPr/>
          </p:nvSpPr>
          <p:spPr bwMode="auto">
            <a:xfrm>
              <a:off x="4704" y="2243"/>
              <a:ext cx="127" cy="127"/>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4" name="Oval 17"/>
            <p:cNvSpPr>
              <a:spLocks noChangeArrowheads="1"/>
            </p:cNvSpPr>
            <p:nvPr/>
          </p:nvSpPr>
          <p:spPr bwMode="auto">
            <a:xfrm>
              <a:off x="4883" y="2243"/>
              <a:ext cx="127" cy="127"/>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5" name="Oval 18"/>
            <p:cNvSpPr>
              <a:spLocks noChangeArrowheads="1"/>
            </p:cNvSpPr>
            <p:nvPr/>
          </p:nvSpPr>
          <p:spPr bwMode="auto">
            <a:xfrm>
              <a:off x="5062" y="2243"/>
              <a:ext cx="127" cy="127"/>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6" name="Oval 19"/>
            <p:cNvSpPr>
              <a:spLocks noChangeArrowheads="1"/>
            </p:cNvSpPr>
            <p:nvPr/>
          </p:nvSpPr>
          <p:spPr bwMode="auto">
            <a:xfrm>
              <a:off x="5241" y="2243"/>
              <a:ext cx="127" cy="127"/>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7" name="Oval 20"/>
            <p:cNvSpPr>
              <a:spLocks noChangeArrowheads="1"/>
            </p:cNvSpPr>
            <p:nvPr/>
          </p:nvSpPr>
          <p:spPr bwMode="auto">
            <a:xfrm>
              <a:off x="5420" y="2243"/>
              <a:ext cx="127" cy="127"/>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8" name="Oval 21"/>
            <p:cNvSpPr>
              <a:spLocks noChangeArrowheads="1"/>
            </p:cNvSpPr>
            <p:nvPr/>
          </p:nvSpPr>
          <p:spPr bwMode="auto">
            <a:xfrm>
              <a:off x="4704" y="2421"/>
              <a:ext cx="127" cy="128"/>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9" name="Oval 22"/>
            <p:cNvSpPr>
              <a:spLocks noChangeArrowheads="1"/>
            </p:cNvSpPr>
            <p:nvPr/>
          </p:nvSpPr>
          <p:spPr bwMode="auto">
            <a:xfrm>
              <a:off x="4883" y="2421"/>
              <a:ext cx="127" cy="128"/>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20" name="Oval 23"/>
            <p:cNvSpPr>
              <a:spLocks noChangeArrowheads="1"/>
            </p:cNvSpPr>
            <p:nvPr/>
          </p:nvSpPr>
          <p:spPr bwMode="auto">
            <a:xfrm>
              <a:off x="5062" y="2421"/>
              <a:ext cx="127" cy="128"/>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21" name="Oval 24"/>
            <p:cNvSpPr>
              <a:spLocks noChangeArrowheads="1"/>
            </p:cNvSpPr>
            <p:nvPr/>
          </p:nvSpPr>
          <p:spPr bwMode="auto">
            <a:xfrm>
              <a:off x="5241" y="2421"/>
              <a:ext cx="127" cy="128"/>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22" name="Oval 25"/>
            <p:cNvSpPr>
              <a:spLocks noChangeArrowheads="1"/>
            </p:cNvSpPr>
            <p:nvPr/>
          </p:nvSpPr>
          <p:spPr bwMode="auto">
            <a:xfrm>
              <a:off x="4704" y="2600"/>
              <a:ext cx="127" cy="128"/>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23" name="Oval 26"/>
            <p:cNvSpPr>
              <a:spLocks noChangeArrowheads="1"/>
            </p:cNvSpPr>
            <p:nvPr/>
          </p:nvSpPr>
          <p:spPr bwMode="auto">
            <a:xfrm>
              <a:off x="4883" y="2600"/>
              <a:ext cx="127" cy="128"/>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24" name="Oval 27"/>
            <p:cNvSpPr>
              <a:spLocks noChangeArrowheads="1"/>
            </p:cNvSpPr>
            <p:nvPr/>
          </p:nvSpPr>
          <p:spPr bwMode="auto">
            <a:xfrm>
              <a:off x="5062" y="2600"/>
              <a:ext cx="127" cy="128"/>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25" name="Oval 28"/>
            <p:cNvSpPr>
              <a:spLocks noChangeArrowheads="1"/>
            </p:cNvSpPr>
            <p:nvPr/>
          </p:nvSpPr>
          <p:spPr bwMode="auto">
            <a:xfrm>
              <a:off x="5241" y="2600"/>
              <a:ext cx="127" cy="128"/>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26" name="Oval 29"/>
            <p:cNvSpPr>
              <a:spLocks noChangeArrowheads="1"/>
            </p:cNvSpPr>
            <p:nvPr/>
          </p:nvSpPr>
          <p:spPr bwMode="auto">
            <a:xfrm>
              <a:off x="5420" y="2600"/>
              <a:ext cx="127" cy="128"/>
            </a:xfrm>
            <a:prstGeom prst="ellipse">
              <a:avLst/>
            </a:prstGeom>
            <a:solidFill>
              <a:schemeClr val="fo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27" name="Oval 30"/>
            <p:cNvSpPr>
              <a:spLocks noChangeArrowheads="1"/>
            </p:cNvSpPr>
            <p:nvPr/>
          </p:nvSpPr>
          <p:spPr bwMode="auto">
            <a:xfrm>
              <a:off x="4704" y="2779"/>
              <a:ext cx="127" cy="127"/>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28" name="Oval 31"/>
            <p:cNvSpPr>
              <a:spLocks noChangeArrowheads="1"/>
            </p:cNvSpPr>
            <p:nvPr/>
          </p:nvSpPr>
          <p:spPr bwMode="auto">
            <a:xfrm>
              <a:off x="4883" y="2779"/>
              <a:ext cx="127" cy="127"/>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29" name="Oval 32"/>
            <p:cNvSpPr>
              <a:spLocks noChangeArrowheads="1"/>
            </p:cNvSpPr>
            <p:nvPr/>
          </p:nvSpPr>
          <p:spPr bwMode="auto">
            <a:xfrm>
              <a:off x="5062" y="2779"/>
              <a:ext cx="127" cy="127"/>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30" name="Oval 33"/>
            <p:cNvSpPr>
              <a:spLocks noChangeArrowheads="1"/>
            </p:cNvSpPr>
            <p:nvPr/>
          </p:nvSpPr>
          <p:spPr bwMode="auto">
            <a:xfrm>
              <a:off x="5241" y="2779"/>
              <a:ext cx="127" cy="127"/>
            </a:xfrm>
            <a:prstGeom prst="ellipse">
              <a:avLst/>
            </a:prstGeom>
            <a:solidFill>
              <a:schemeClr val="fo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31" name="Oval 34"/>
            <p:cNvSpPr>
              <a:spLocks noChangeArrowheads="1"/>
            </p:cNvSpPr>
            <p:nvPr/>
          </p:nvSpPr>
          <p:spPr bwMode="auto">
            <a:xfrm>
              <a:off x="4704" y="2958"/>
              <a:ext cx="127" cy="127"/>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32" name="Oval 35"/>
            <p:cNvSpPr>
              <a:spLocks noChangeArrowheads="1"/>
            </p:cNvSpPr>
            <p:nvPr/>
          </p:nvSpPr>
          <p:spPr bwMode="auto">
            <a:xfrm>
              <a:off x="4883" y="2958"/>
              <a:ext cx="127" cy="127"/>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33" name="Oval 36"/>
            <p:cNvSpPr>
              <a:spLocks noChangeArrowheads="1"/>
            </p:cNvSpPr>
            <p:nvPr/>
          </p:nvSpPr>
          <p:spPr bwMode="auto">
            <a:xfrm>
              <a:off x="5062" y="2958"/>
              <a:ext cx="127" cy="127"/>
            </a:xfrm>
            <a:prstGeom prst="ellipse">
              <a:avLst/>
            </a:prstGeom>
            <a:solidFill>
              <a:schemeClr val="fo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34" name="Oval 37"/>
            <p:cNvSpPr>
              <a:spLocks noChangeArrowheads="1"/>
            </p:cNvSpPr>
            <p:nvPr/>
          </p:nvSpPr>
          <p:spPr bwMode="auto">
            <a:xfrm>
              <a:off x="5241" y="2958"/>
              <a:ext cx="127" cy="127"/>
            </a:xfrm>
            <a:prstGeom prst="ellipse">
              <a:avLst/>
            </a:prstGeom>
            <a:solidFill>
              <a:schemeClr val="fo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35" name="Oval 38"/>
            <p:cNvSpPr>
              <a:spLocks noChangeArrowheads="1"/>
            </p:cNvSpPr>
            <p:nvPr/>
          </p:nvSpPr>
          <p:spPr bwMode="auto">
            <a:xfrm>
              <a:off x="4883" y="3137"/>
              <a:ext cx="127" cy="127"/>
            </a:xfrm>
            <a:prstGeom prst="ellipse">
              <a:avLst/>
            </a:prstGeom>
            <a:solidFill>
              <a:schemeClr val="fo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36" name="Oval 39"/>
            <p:cNvSpPr>
              <a:spLocks noChangeArrowheads="1"/>
            </p:cNvSpPr>
            <p:nvPr/>
          </p:nvSpPr>
          <p:spPr bwMode="auto">
            <a:xfrm>
              <a:off x="5241" y="3137"/>
              <a:ext cx="127" cy="127"/>
            </a:xfrm>
            <a:prstGeom prst="ellipse">
              <a:avLst/>
            </a:prstGeom>
            <a:solidFill>
              <a:schemeClr val="fo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grpSp>
      <p:sp>
        <p:nvSpPr>
          <p:cNvPr id="37" name="Line 40"/>
          <p:cNvSpPr>
            <a:spLocks noChangeShapeType="1"/>
          </p:cNvSpPr>
          <p:nvPr/>
        </p:nvSpPr>
        <p:spPr bwMode="auto">
          <a:xfrm>
            <a:off x="304800" y="2819400"/>
            <a:ext cx="8229600" cy="0"/>
          </a:xfrm>
          <a:prstGeom prst="line">
            <a:avLst/>
          </a:prstGeom>
          <a:noFill/>
          <a:ln w="63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73731" name="Rectangle 3"/>
          <p:cNvSpPr>
            <a:spLocks noGrp="1" noChangeArrowheads="1"/>
          </p:cNvSpPr>
          <p:nvPr>
            <p:ph type="ctrTitle"/>
          </p:nvPr>
        </p:nvSpPr>
        <p:spPr>
          <a:xfrm>
            <a:off x="315913" y="466725"/>
            <a:ext cx="6781800" cy="2133600"/>
          </a:xfrm>
        </p:spPr>
        <p:txBody>
          <a:bodyPr/>
          <a:lstStyle>
            <a:lvl1pPr algn="r">
              <a:defRPr sz="4800"/>
            </a:lvl1pPr>
          </a:lstStyle>
          <a:p>
            <a:pPr lvl="0"/>
            <a:r>
              <a:rPr lang="en-US" altLang="en-US" noProof="0"/>
              <a:t>Click to edit Master title style</a:t>
            </a:r>
          </a:p>
        </p:txBody>
      </p:sp>
      <p:sp>
        <p:nvSpPr>
          <p:cNvPr id="73732" name="Rectangle 4"/>
          <p:cNvSpPr>
            <a:spLocks noGrp="1" noChangeArrowheads="1"/>
          </p:cNvSpPr>
          <p:nvPr>
            <p:ph type="subTitle" idx="1"/>
          </p:nvPr>
        </p:nvSpPr>
        <p:spPr>
          <a:xfrm>
            <a:off x="849313" y="3049588"/>
            <a:ext cx="6248400" cy="2362200"/>
          </a:xfrm>
        </p:spPr>
        <p:txBody>
          <a:bodyPr/>
          <a:lstStyle>
            <a:lvl1pPr marL="0" indent="0" algn="r">
              <a:buFont typeface="Wingdings" pitchFamily="2" charset="2"/>
              <a:buNone/>
              <a:defRPr sz="3200"/>
            </a:lvl1pPr>
          </a:lstStyle>
          <a:p>
            <a:pPr lvl="0"/>
            <a:r>
              <a:rPr lang="en-US" altLang="en-US" noProof="0"/>
              <a:t>Click to edit Master subtitle style</a:t>
            </a:r>
          </a:p>
        </p:txBody>
      </p:sp>
      <p:sp>
        <p:nvSpPr>
          <p:cNvPr id="39" name="Rectangle 5"/>
          <p:cNvSpPr>
            <a:spLocks noGrp="1" noChangeArrowheads="1"/>
          </p:cNvSpPr>
          <p:nvPr>
            <p:ph type="dt" sz="half" idx="10"/>
          </p:nvPr>
        </p:nvSpPr>
        <p:spPr/>
        <p:txBody>
          <a:bodyPr/>
          <a:lstStyle>
            <a:lvl1pPr>
              <a:defRPr/>
            </a:lvl1pPr>
          </a:lstStyle>
          <a:p>
            <a:pPr>
              <a:defRPr/>
            </a:pPr>
            <a:fld id="{78886085-B00A-4E2F-9CD9-665789337251}" type="datetime1">
              <a:rPr lang="en-US" smtClean="0"/>
              <a:t>2/2/2026</a:t>
            </a:fld>
            <a:endParaRPr lang="en-US" altLang="en-US"/>
          </a:p>
        </p:txBody>
      </p:sp>
      <p:sp>
        <p:nvSpPr>
          <p:cNvPr id="3" name="Content Placeholder 2"/>
          <p:cNvSpPr>
            <a:spLocks noGrp="1"/>
          </p:cNvSpPr>
          <p:nvPr>
            <p:ph sz="quarter" idx="11"/>
          </p:nvPr>
        </p:nvSpPr>
        <p:spPr>
          <a:xfrm>
            <a:off x="2590800" y="6248400"/>
            <a:ext cx="4724400" cy="457200"/>
          </a:xfrm>
        </p:spPr>
        <p:txBody>
          <a:bodyPr/>
          <a:lstStyle/>
          <a:p>
            <a:pPr lvl="0"/>
            <a:endParaRPr lang="en-IN" dirty="0"/>
          </a:p>
        </p:txBody>
      </p:sp>
      <p:sp>
        <p:nvSpPr>
          <p:cNvPr id="40" name="Slide Number Placeholder 5"/>
          <p:cNvSpPr>
            <a:spLocks noGrp="1"/>
          </p:cNvSpPr>
          <p:nvPr>
            <p:ph type="sldNum" sz="quarter" idx="12"/>
          </p:nvPr>
        </p:nvSpPr>
        <p:spPr>
          <a:xfrm>
            <a:off x="8144435" y="6483260"/>
            <a:ext cx="984019" cy="365125"/>
          </a:xfrm>
        </p:spPr>
        <p:txBody>
          <a:bodyPr/>
          <a:lstStyle/>
          <a:p>
            <a:pPr>
              <a:defRPr/>
            </a:pPr>
            <a:r>
              <a:rPr lang="en-US" altLang="en-US" dirty="0"/>
              <a:t>Ch. 1     </a:t>
            </a:r>
            <a:fld id="{0FD03E7E-EA82-497A-8F5F-7A09E0EB97C0}" type="slidenum">
              <a:rPr lang="en-US" altLang="en-US" smtClean="0"/>
              <a:pPr>
                <a:defRPr/>
              </a:pPr>
              <a:t>‹#›</a:t>
            </a:fld>
            <a:endParaRPr lang="en-US" altLang="en-US" dirty="0"/>
          </a:p>
        </p:txBody>
      </p:sp>
    </p:spTree>
    <p:extLst>
      <p:ext uri="{BB962C8B-B14F-4D97-AF65-F5344CB8AC3E}">
        <p14:creationId xmlns:p14="http://schemas.microsoft.com/office/powerpoint/2010/main" val="248693755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Calibri" panose="020F0502020204030204" pitchFamily="34" charset="0"/>
              </a:defRPr>
            </a:lvl1pPr>
          </a:lstStyle>
          <a:p>
            <a:r>
              <a:rPr lang="en-US" dirty="0"/>
              <a:t>Click to edit Master title style</a:t>
            </a:r>
          </a:p>
        </p:txBody>
      </p:sp>
      <p:sp>
        <p:nvSpPr>
          <p:cNvPr id="3" name="Content Placeholder 2"/>
          <p:cNvSpPr>
            <a:spLocks noGrp="1"/>
          </p:cNvSpPr>
          <p:nvPr>
            <p:ph idx="1"/>
          </p:nvPr>
        </p:nvSpPr>
        <p:spPr>
          <a:xfrm>
            <a:off x="518746" y="1745639"/>
            <a:ext cx="8229600" cy="4411662"/>
          </a:xfrm>
        </p:spPr>
        <p:txBody>
          <a:bodyPr/>
          <a:lstStyle>
            <a:lvl1pPr marL="342900" indent="-342900">
              <a:buClr>
                <a:schemeClr val="tx1"/>
              </a:buClr>
              <a:buFont typeface="Arial" panose="020B0604020202020204" pitchFamily="34" charset="0"/>
              <a:buChar char="•"/>
              <a:defRPr>
                <a:latin typeface="Calibri" panose="020F0502020204030204" pitchFamily="34" charset="0"/>
              </a:defRPr>
            </a:lvl1pPr>
            <a:lvl2pPr marL="692150" indent="-347663">
              <a:buClr>
                <a:schemeClr val="tx1"/>
              </a:buClr>
              <a:buFont typeface="Arial" panose="020B0604020202020204" pitchFamily="34" charset="0"/>
              <a:buChar char="•"/>
              <a:defRPr>
                <a:latin typeface="Calibri" panose="020F0502020204030204" pitchFamily="34" charset="0"/>
              </a:defRPr>
            </a:lvl2pPr>
            <a:lvl3pPr marL="987425" indent="-293688">
              <a:buClr>
                <a:schemeClr val="tx1"/>
              </a:buClr>
              <a:buFont typeface="Arial" panose="020B0604020202020204" pitchFamily="34" charset="0"/>
              <a:buChar char="•"/>
              <a:defRPr>
                <a:latin typeface="Calibri" panose="020F0502020204030204" pitchFamily="34" charset="0"/>
              </a:defRPr>
            </a:lvl3pPr>
            <a:lvl4pPr marL="1281113" indent="-292100">
              <a:buClr>
                <a:schemeClr val="tx1"/>
              </a:buClr>
              <a:buFont typeface="Arial" panose="020B0604020202020204" pitchFamily="34" charset="0"/>
              <a:buChar char="•"/>
              <a:defRPr>
                <a:latin typeface="Calibri" panose="020F0502020204030204" pitchFamily="34" charset="0"/>
              </a:defRPr>
            </a:lvl4pPr>
            <a:lvl5pPr marL="1598613" indent="-315913">
              <a:buClr>
                <a:schemeClr val="tx1"/>
              </a:buClr>
              <a:buFont typeface="Arial" panose="020B0604020202020204" pitchFamily="34" charset="0"/>
              <a:buChar char="•"/>
              <a:defRPr>
                <a:latin typeface="Calibri" panose="020F050202020403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5"/>
          <p:cNvSpPr>
            <a:spLocks noGrp="1" noChangeArrowheads="1"/>
          </p:cNvSpPr>
          <p:nvPr>
            <p:ph type="dt" sz="half" idx="10"/>
          </p:nvPr>
        </p:nvSpPr>
        <p:spPr>
          <a:ln/>
        </p:spPr>
        <p:txBody>
          <a:bodyPr/>
          <a:lstStyle>
            <a:lvl1pPr>
              <a:defRPr/>
            </a:lvl1pPr>
          </a:lstStyle>
          <a:p>
            <a:pPr>
              <a:defRPr/>
            </a:pPr>
            <a:fld id="{104B54C6-1B62-4AC8-8218-61585F9D66AB}" type="datetime1">
              <a:rPr lang="en-US" smtClean="0"/>
              <a:t>2/2/2026</a:t>
            </a:fld>
            <a:endParaRPr lang="en-US" altLang="en-US"/>
          </a:p>
        </p:txBody>
      </p:sp>
    </p:spTree>
    <p:extLst>
      <p:ext uri="{BB962C8B-B14F-4D97-AF65-F5344CB8AC3E}">
        <p14:creationId xmlns:p14="http://schemas.microsoft.com/office/powerpoint/2010/main" val="192771811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Calibri" panose="020F0502020204030204" pitchFamily="34" charset="0"/>
              </a:defRPr>
            </a:lvl1pPr>
          </a:lstStyle>
          <a:p>
            <a:r>
              <a:rPr lang="en-US" dirty="0"/>
              <a:t>Click to edit Master title style</a:t>
            </a:r>
          </a:p>
        </p:txBody>
      </p:sp>
      <p:sp>
        <p:nvSpPr>
          <p:cNvPr id="3" name="Content Placeholder 2"/>
          <p:cNvSpPr>
            <a:spLocks noGrp="1"/>
          </p:cNvSpPr>
          <p:nvPr>
            <p:ph idx="1"/>
          </p:nvPr>
        </p:nvSpPr>
        <p:spPr>
          <a:xfrm>
            <a:off x="457200" y="1719263"/>
            <a:ext cx="8229600" cy="1040870"/>
          </a:xfrm>
        </p:spPr>
        <p:txBody>
          <a:bodyPr/>
          <a:lstStyle>
            <a:lvl1pPr marL="342900" indent="-342900">
              <a:buClr>
                <a:schemeClr val="tx1"/>
              </a:buClr>
              <a:buFont typeface="Arial" panose="020B0604020202020204" pitchFamily="34" charset="0"/>
              <a:buChar char="•"/>
              <a:defRPr>
                <a:latin typeface="Calibri" panose="020F0502020204030204" pitchFamily="34" charset="0"/>
              </a:defRPr>
            </a:lvl1pPr>
            <a:lvl2pPr marL="692150" indent="-347663">
              <a:buClr>
                <a:schemeClr val="tx1"/>
              </a:buClr>
              <a:buFont typeface="Arial" panose="020B0604020202020204" pitchFamily="34" charset="0"/>
              <a:buChar char="•"/>
              <a:defRPr>
                <a:latin typeface="Calibri" panose="020F0502020204030204" pitchFamily="34" charset="0"/>
              </a:defRPr>
            </a:lvl2pPr>
            <a:lvl3pPr marL="987425" indent="-293688">
              <a:buClr>
                <a:schemeClr val="tx1"/>
              </a:buClr>
              <a:buFont typeface="Arial" panose="020B0604020202020204" pitchFamily="34" charset="0"/>
              <a:buChar char="•"/>
              <a:defRPr>
                <a:latin typeface="Calibri" panose="020F0502020204030204" pitchFamily="34" charset="0"/>
              </a:defRPr>
            </a:lvl3pPr>
            <a:lvl4pPr marL="1281113" indent="-292100">
              <a:buClr>
                <a:schemeClr val="tx1"/>
              </a:buClr>
              <a:buFont typeface="Arial" panose="020B0604020202020204" pitchFamily="34" charset="0"/>
              <a:buChar char="•"/>
              <a:defRPr>
                <a:latin typeface="Calibri" panose="020F0502020204030204" pitchFamily="34" charset="0"/>
              </a:defRPr>
            </a:lvl4pPr>
            <a:lvl5pPr marL="1598613" indent="-315913">
              <a:buClr>
                <a:schemeClr val="tx1"/>
              </a:buClr>
              <a:buFont typeface="Arial" panose="020B0604020202020204" pitchFamily="34" charset="0"/>
              <a:buChar char="•"/>
              <a:defRPr>
                <a:latin typeface="Calibri" panose="020F050202020403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Rectangle 5"/>
          <p:cNvSpPr>
            <a:spLocks noGrp="1" noChangeArrowheads="1"/>
          </p:cNvSpPr>
          <p:nvPr>
            <p:ph type="dt" sz="half" idx="10"/>
          </p:nvPr>
        </p:nvSpPr>
        <p:spPr>
          <a:ln/>
        </p:spPr>
        <p:txBody>
          <a:bodyPr/>
          <a:lstStyle>
            <a:lvl1pPr>
              <a:defRPr/>
            </a:lvl1pPr>
          </a:lstStyle>
          <a:p>
            <a:pPr>
              <a:defRPr/>
            </a:pPr>
            <a:fld id="{24A67AF2-FCC9-464B-BCD3-4C85192CDE2A}" type="datetime1">
              <a:rPr lang="en-US" smtClean="0"/>
              <a:t>2/2/2026</a:t>
            </a:fld>
            <a:endParaRPr lang="en-US" altLang="en-US"/>
          </a:p>
        </p:txBody>
      </p:sp>
      <p:sp>
        <p:nvSpPr>
          <p:cNvPr id="6" name="Rectangle 7"/>
          <p:cNvSpPr>
            <a:spLocks noGrp="1" noChangeArrowheads="1"/>
          </p:cNvSpPr>
          <p:nvPr>
            <p:ph type="sldNum" sz="quarter" idx="12"/>
          </p:nvPr>
        </p:nvSpPr>
        <p:spPr>
          <a:ln/>
        </p:spPr>
        <p:txBody>
          <a:bodyPr/>
          <a:lstStyle>
            <a:lvl1pPr>
              <a:defRPr/>
            </a:lvl1pPr>
          </a:lstStyle>
          <a:p>
            <a:pPr>
              <a:defRPr/>
            </a:pPr>
            <a:r>
              <a:rPr lang="en-US" altLang="en-US" dirty="0"/>
              <a:t>11-</a:t>
            </a:r>
            <a:fld id="{4773FF61-F4E9-4123-B6AF-201BC82A0194}" type="slidenum">
              <a:rPr lang="en-US" altLang="en-US" smtClean="0"/>
              <a:pPr>
                <a:defRPr/>
              </a:pPr>
              <a:t>‹#›</a:t>
            </a:fld>
            <a:endParaRPr lang="en-US" altLang="en-US" dirty="0"/>
          </a:p>
        </p:txBody>
      </p:sp>
      <p:sp>
        <p:nvSpPr>
          <p:cNvPr id="7" name="Content Placeholder 2"/>
          <p:cNvSpPr>
            <a:spLocks noGrp="1"/>
          </p:cNvSpPr>
          <p:nvPr>
            <p:ph idx="13"/>
          </p:nvPr>
        </p:nvSpPr>
        <p:spPr>
          <a:xfrm>
            <a:off x="465661" y="2929995"/>
            <a:ext cx="8229600" cy="1040870"/>
          </a:xfrm>
        </p:spPr>
        <p:txBody>
          <a:bodyPr/>
          <a:lstStyle>
            <a:lvl1pPr marL="342900" indent="-342900">
              <a:buClr>
                <a:schemeClr val="tx1"/>
              </a:buClr>
              <a:buFont typeface="Arial" panose="020B0604020202020204" pitchFamily="34" charset="0"/>
              <a:buChar char="•"/>
              <a:defRPr>
                <a:latin typeface="Calibri" panose="020F0502020204030204" pitchFamily="34" charset="0"/>
              </a:defRPr>
            </a:lvl1pPr>
            <a:lvl2pPr marL="692150" indent="-347663">
              <a:buClr>
                <a:schemeClr val="tx1"/>
              </a:buClr>
              <a:buFont typeface="Arial" panose="020B0604020202020204" pitchFamily="34" charset="0"/>
              <a:buChar char="•"/>
              <a:defRPr>
                <a:latin typeface="Calibri" panose="020F0502020204030204" pitchFamily="34" charset="0"/>
              </a:defRPr>
            </a:lvl2pPr>
            <a:lvl3pPr marL="987425" indent="-293688">
              <a:buClr>
                <a:schemeClr val="tx1"/>
              </a:buClr>
              <a:buFont typeface="Arial" panose="020B0604020202020204" pitchFamily="34" charset="0"/>
              <a:buChar char="•"/>
              <a:defRPr>
                <a:latin typeface="Calibri" panose="020F0502020204030204" pitchFamily="34" charset="0"/>
              </a:defRPr>
            </a:lvl3pPr>
            <a:lvl4pPr marL="1281113" indent="-292100">
              <a:buClr>
                <a:schemeClr val="tx1"/>
              </a:buClr>
              <a:buFont typeface="Arial" panose="020B0604020202020204" pitchFamily="34" charset="0"/>
              <a:buChar char="•"/>
              <a:defRPr>
                <a:latin typeface="Calibri" panose="020F0502020204030204" pitchFamily="34" charset="0"/>
              </a:defRPr>
            </a:lvl4pPr>
            <a:lvl5pPr marL="1598613" indent="-315913">
              <a:buClr>
                <a:schemeClr val="tx1"/>
              </a:buClr>
              <a:buFont typeface="Arial" panose="020B0604020202020204" pitchFamily="34" charset="0"/>
              <a:buChar char="•"/>
              <a:defRPr>
                <a:latin typeface="Calibri" panose="020F050202020403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Content Placeholder 2"/>
          <p:cNvSpPr>
            <a:spLocks noGrp="1"/>
          </p:cNvSpPr>
          <p:nvPr>
            <p:ph idx="14"/>
          </p:nvPr>
        </p:nvSpPr>
        <p:spPr>
          <a:xfrm>
            <a:off x="474131" y="4115331"/>
            <a:ext cx="8229600" cy="1040870"/>
          </a:xfrm>
        </p:spPr>
        <p:txBody>
          <a:bodyPr/>
          <a:lstStyle>
            <a:lvl1pPr marL="342900" indent="-342900">
              <a:buClr>
                <a:schemeClr val="tx1"/>
              </a:buClr>
              <a:buFont typeface="Arial" panose="020B0604020202020204" pitchFamily="34" charset="0"/>
              <a:buChar char="•"/>
              <a:defRPr>
                <a:latin typeface="Calibri" panose="020F0502020204030204" pitchFamily="34" charset="0"/>
              </a:defRPr>
            </a:lvl1pPr>
            <a:lvl2pPr marL="692150" indent="-347663">
              <a:buClr>
                <a:schemeClr val="tx1"/>
              </a:buClr>
              <a:buFont typeface="Arial" panose="020B0604020202020204" pitchFamily="34" charset="0"/>
              <a:buChar char="•"/>
              <a:defRPr>
                <a:latin typeface="Calibri" panose="020F0502020204030204" pitchFamily="34" charset="0"/>
              </a:defRPr>
            </a:lvl2pPr>
            <a:lvl3pPr marL="987425" indent="-293688">
              <a:buClr>
                <a:schemeClr val="tx1"/>
              </a:buClr>
              <a:buFont typeface="Arial" panose="020B0604020202020204" pitchFamily="34" charset="0"/>
              <a:buChar char="•"/>
              <a:defRPr>
                <a:latin typeface="Calibri" panose="020F0502020204030204" pitchFamily="34" charset="0"/>
              </a:defRPr>
            </a:lvl3pPr>
            <a:lvl4pPr marL="1281113" indent="-292100">
              <a:buClr>
                <a:schemeClr val="tx1"/>
              </a:buClr>
              <a:buFont typeface="Arial" panose="020B0604020202020204" pitchFamily="34" charset="0"/>
              <a:buChar char="•"/>
              <a:defRPr>
                <a:latin typeface="Calibri" panose="020F0502020204030204" pitchFamily="34" charset="0"/>
              </a:defRPr>
            </a:lvl4pPr>
            <a:lvl5pPr marL="1598613" indent="-315913">
              <a:buClr>
                <a:schemeClr val="tx1"/>
              </a:buClr>
              <a:buFont typeface="Arial" panose="020B0604020202020204" pitchFamily="34" charset="0"/>
              <a:buChar char="•"/>
              <a:defRPr>
                <a:latin typeface="Calibri" panose="020F050202020403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01506282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3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Calibri" panose="020F0502020204030204" pitchFamily="34" charset="0"/>
              </a:defRPr>
            </a:lvl1pPr>
          </a:lstStyle>
          <a:p>
            <a:r>
              <a:rPr lang="en-US" dirty="0"/>
              <a:t>Click to edit Master title style</a:t>
            </a:r>
          </a:p>
        </p:txBody>
      </p:sp>
      <p:sp>
        <p:nvSpPr>
          <p:cNvPr id="3" name="Content Placeholder 2"/>
          <p:cNvSpPr>
            <a:spLocks noGrp="1"/>
          </p:cNvSpPr>
          <p:nvPr>
            <p:ph idx="1"/>
          </p:nvPr>
        </p:nvSpPr>
        <p:spPr>
          <a:xfrm>
            <a:off x="457200" y="1719263"/>
            <a:ext cx="8229600" cy="1040870"/>
          </a:xfrm>
        </p:spPr>
        <p:txBody>
          <a:bodyPr/>
          <a:lstStyle>
            <a:lvl1pPr marL="342900" indent="-342900">
              <a:buClr>
                <a:schemeClr val="tx1"/>
              </a:buClr>
              <a:buFont typeface="Arial" panose="020B0604020202020204" pitchFamily="34" charset="0"/>
              <a:buChar char="•"/>
              <a:defRPr>
                <a:latin typeface="Calibri" panose="020F0502020204030204" pitchFamily="34" charset="0"/>
              </a:defRPr>
            </a:lvl1pPr>
            <a:lvl2pPr marL="692150" indent="-347663">
              <a:buClr>
                <a:schemeClr val="tx1"/>
              </a:buClr>
              <a:buFont typeface="Arial" panose="020B0604020202020204" pitchFamily="34" charset="0"/>
              <a:buChar char="•"/>
              <a:defRPr>
                <a:latin typeface="Calibri" panose="020F0502020204030204" pitchFamily="34" charset="0"/>
              </a:defRPr>
            </a:lvl2pPr>
            <a:lvl3pPr marL="987425" indent="-293688">
              <a:buClr>
                <a:schemeClr val="tx1"/>
              </a:buClr>
              <a:buFont typeface="Arial" panose="020B0604020202020204" pitchFamily="34" charset="0"/>
              <a:buChar char="•"/>
              <a:defRPr>
                <a:latin typeface="Calibri" panose="020F0502020204030204" pitchFamily="34" charset="0"/>
              </a:defRPr>
            </a:lvl3pPr>
            <a:lvl4pPr marL="1281113" indent="-292100">
              <a:buClr>
                <a:schemeClr val="tx1"/>
              </a:buClr>
              <a:buFont typeface="Arial" panose="020B0604020202020204" pitchFamily="34" charset="0"/>
              <a:buChar char="•"/>
              <a:defRPr>
                <a:latin typeface="Calibri" panose="020F0502020204030204" pitchFamily="34" charset="0"/>
              </a:defRPr>
            </a:lvl4pPr>
            <a:lvl5pPr marL="1598613" indent="-315913">
              <a:buClr>
                <a:schemeClr val="tx1"/>
              </a:buClr>
              <a:buFont typeface="Arial" panose="020B0604020202020204" pitchFamily="34" charset="0"/>
              <a:buChar char="•"/>
              <a:defRPr>
                <a:latin typeface="Calibri" panose="020F050202020403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Rectangle 5"/>
          <p:cNvSpPr>
            <a:spLocks noGrp="1" noChangeArrowheads="1"/>
          </p:cNvSpPr>
          <p:nvPr>
            <p:ph type="dt" sz="half" idx="10"/>
          </p:nvPr>
        </p:nvSpPr>
        <p:spPr>
          <a:ln/>
        </p:spPr>
        <p:txBody>
          <a:bodyPr/>
          <a:lstStyle>
            <a:lvl1pPr>
              <a:defRPr/>
            </a:lvl1pPr>
          </a:lstStyle>
          <a:p>
            <a:pPr>
              <a:defRPr/>
            </a:pPr>
            <a:fld id="{7DCA4FE8-C482-45FF-866A-88D02EF7546D}" type="datetime1">
              <a:rPr lang="en-US" smtClean="0"/>
              <a:t>2/2/2026</a:t>
            </a:fld>
            <a:endParaRPr lang="en-US" altLang="en-US"/>
          </a:p>
        </p:txBody>
      </p:sp>
      <p:sp>
        <p:nvSpPr>
          <p:cNvPr id="6" name="Rectangle 7"/>
          <p:cNvSpPr>
            <a:spLocks noGrp="1" noChangeArrowheads="1"/>
          </p:cNvSpPr>
          <p:nvPr>
            <p:ph type="sldNum" sz="quarter" idx="12"/>
          </p:nvPr>
        </p:nvSpPr>
        <p:spPr>
          <a:ln/>
        </p:spPr>
        <p:txBody>
          <a:bodyPr/>
          <a:lstStyle>
            <a:lvl1pPr>
              <a:defRPr/>
            </a:lvl1pPr>
          </a:lstStyle>
          <a:p>
            <a:pPr>
              <a:defRPr/>
            </a:pPr>
            <a:r>
              <a:rPr lang="en-US" altLang="en-US" dirty="0"/>
              <a:t>11-</a:t>
            </a:r>
            <a:fld id="{4773FF61-F4E9-4123-B6AF-201BC82A0194}" type="slidenum">
              <a:rPr lang="en-US" altLang="en-US" smtClean="0"/>
              <a:pPr>
                <a:defRPr/>
              </a:pPr>
              <a:t>‹#›</a:t>
            </a:fld>
            <a:endParaRPr lang="en-US" altLang="en-US" dirty="0"/>
          </a:p>
        </p:txBody>
      </p:sp>
      <p:sp>
        <p:nvSpPr>
          <p:cNvPr id="7" name="Content Placeholder 2"/>
          <p:cNvSpPr>
            <a:spLocks noGrp="1"/>
          </p:cNvSpPr>
          <p:nvPr>
            <p:ph idx="13"/>
          </p:nvPr>
        </p:nvSpPr>
        <p:spPr>
          <a:xfrm>
            <a:off x="465661" y="2929995"/>
            <a:ext cx="8229600" cy="1040870"/>
          </a:xfrm>
        </p:spPr>
        <p:txBody>
          <a:bodyPr/>
          <a:lstStyle>
            <a:lvl1pPr marL="342900" indent="-342900">
              <a:buClr>
                <a:schemeClr val="tx1"/>
              </a:buClr>
              <a:buFont typeface="Arial" panose="020B0604020202020204" pitchFamily="34" charset="0"/>
              <a:buChar char="•"/>
              <a:defRPr>
                <a:latin typeface="Calibri" panose="020F0502020204030204" pitchFamily="34" charset="0"/>
              </a:defRPr>
            </a:lvl1pPr>
            <a:lvl2pPr marL="692150" indent="-347663">
              <a:buClr>
                <a:schemeClr val="tx1"/>
              </a:buClr>
              <a:buFont typeface="Arial" panose="020B0604020202020204" pitchFamily="34" charset="0"/>
              <a:buChar char="•"/>
              <a:defRPr>
                <a:latin typeface="Calibri" panose="020F0502020204030204" pitchFamily="34" charset="0"/>
              </a:defRPr>
            </a:lvl2pPr>
            <a:lvl3pPr marL="987425" indent="-293688">
              <a:buClr>
                <a:schemeClr val="tx1"/>
              </a:buClr>
              <a:buFont typeface="Arial" panose="020B0604020202020204" pitchFamily="34" charset="0"/>
              <a:buChar char="•"/>
              <a:defRPr>
                <a:latin typeface="Calibri" panose="020F0502020204030204" pitchFamily="34" charset="0"/>
              </a:defRPr>
            </a:lvl3pPr>
            <a:lvl4pPr marL="1281113" indent="-292100">
              <a:buClr>
                <a:schemeClr val="tx1"/>
              </a:buClr>
              <a:buFont typeface="Arial" panose="020B0604020202020204" pitchFamily="34" charset="0"/>
              <a:buChar char="•"/>
              <a:defRPr>
                <a:latin typeface="Calibri" panose="020F0502020204030204" pitchFamily="34" charset="0"/>
              </a:defRPr>
            </a:lvl4pPr>
            <a:lvl5pPr marL="1598613" indent="-315913">
              <a:buClr>
                <a:schemeClr val="tx1"/>
              </a:buClr>
              <a:buFont typeface="Arial" panose="020B0604020202020204" pitchFamily="34" charset="0"/>
              <a:buChar char="•"/>
              <a:defRPr>
                <a:latin typeface="Calibri" panose="020F050202020403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Content Placeholder 2"/>
          <p:cNvSpPr>
            <a:spLocks noGrp="1"/>
          </p:cNvSpPr>
          <p:nvPr>
            <p:ph idx="14"/>
          </p:nvPr>
        </p:nvSpPr>
        <p:spPr>
          <a:xfrm>
            <a:off x="474131" y="4115331"/>
            <a:ext cx="8229600" cy="790574"/>
          </a:xfrm>
        </p:spPr>
        <p:txBody>
          <a:bodyPr/>
          <a:lstStyle>
            <a:lvl1pPr marL="342900" indent="-342900">
              <a:buClr>
                <a:schemeClr val="tx1"/>
              </a:buClr>
              <a:buFont typeface="Arial" panose="020B0604020202020204" pitchFamily="34" charset="0"/>
              <a:buChar char="•"/>
              <a:defRPr>
                <a:latin typeface="Calibri" panose="020F0502020204030204" pitchFamily="34" charset="0"/>
              </a:defRPr>
            </a:lvl1pPr>
            <a:lvl2pPr marL="692150" indent="-347663">
              <a:buClr>
                <a:schemeClr val="tx1"/>
              </a:buClr>
              <a:buFont typeface="Arial" panose="020B0604020202020204" pitchFamily="34" charset="0"/>
              <a:buChar char="•"/>
              <a:defRPr>
                <a:latin typeface="Calibri" panose="020F0502020204030204" pitchFamily="34" charset="0"/>
              </a:defRPr>
            </a:lvl2pPr>
            <a:lvl3pPr marL="987425" indent="-293688">
              <a:buClr>
                <a:schemeClr val="tx1"/>
              </a:buClr>
              <a:buFont typeface="Arial" panose="020B0604020202020204" pitchFamily="34" charset="0"/>
              <a:buChar char="•"/>
              <a:defRPr>
                <a:latin typeface="Calibri" panose="020F0502020204030204" pitchFamily="34" charset="0"/>
              </a:defRPr>
            </a:lvl3pPr>
            <a:lvl4pPr marL="1281113" indent="-292100">
              <a:buClr>
                <a:schemeClr val="tx1"/>
              </a:buClr>
              <a:buFont typeface="Arial" panose="020B0604020202020204" pitchFamily="34" charset="0"/>
              <a:buChar char="•"/>
              <a:defRPr>
                <a:latin typeface="Calibri" panose="020F0502020204030204" pitchFamily="34" charset="0"/>
              </a:defRPr>
            </a:lvl4pPr>
            <a:lvl5pPr marL="1598613" indent="-315913">
              <a:buClr>
                <a:schemeClr val="tx1"/>
              </a:buClr>
              <a:buFont typeface="Arial" panose="020B0604020202020204" pitchFamily="34" charset="0"/>
              <a:buChar char="•"/>
              <a:defRPr>
                <a:latin typeface="Calibri" panose="020F050202020403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Content Placeholder 2"/>
          <p:cNvSpPr>
            <a:spLocks noGrp="1"/>
          </p:cNvSpPr>
          <p:nvPr>
            <p:ph idx="15"/>
          </p:nvPr>
        </p:nvSpPr>
        <p:spPr>
          <a:xfrm>
            <a:off x="474131" y="5050371"/>
            <a:ext cx="8229600" cy="790574"/>
          </a:xfrm>
        </p:spPr>
        <p:txBody>
          <a:bodyPr/>
          <a:lstStyle>
            <a:lvl1pPr marL="342900" indent="-342900">
              <a:buClr>
                <a:schemeClr val="tx1"/>
              </a:buClr>
              <a:buFont typeface="Arial" panose="020B0604020202020204" pitchFamily="34" charset="0"/>
              <a:buChar char="•"/>
              <a:defRPr>
                <a:latin typeface="Calibri" panose="020F0502020204030204" pitchFamily="34" charset="0"/>
              </a:defRPr>
            </a:lvl1pPr>
            <a:lvl2pPr marL="692150" indent="-347663">
              <a:buClr>
                <a:schemeClr val="tx1"/>
              </a:buClr>
              <a:buFont typeface="Arial" panose="020B0604020202020204" pitchFamily="34" charset="0"/>
              <a:buChar char="•"/>
              <a:defRPr>
                <a:latin typeface="Calibri" panose="020F0502020204030204" pitchFamily="34" charset="0"/>
              </a:defRPr>
            </a:lvl2pPr>
            <a:lvl3pPr marL="987425" indent="-293688">
              <a:buClr>
                <a:schemeClr val="tx1"/>
              </a:buClr>
              <a:buFont typeface="Arial" panose="020B0604020202020204" pitchFamily="34" charset="0"/>
              <a:buChar char="•"/>
              <a:defRPr>
                <a:latin typeface="Calibri" panose="020F0502020204030204" pitchFamily="34" charset="0"/>
              </a:defRPr>
            </a:lvl3pPr>
            <a:lvl4pPr marL="1281113" indent="-292100">
              <a:buClr>
                <a:schemeClr val="tx1"/>
              </a:buClr>
              <a:buFont typeface="Arial" panose="020B0604020202020204" pitchFamily="34" charset="0"/>
              <a:buChar char="•"/>
              <a:defRPr>
                <a:latin typeface="Calibri" panose="020F0502020204030204" pitchFamily="34" charset="0"/>
              </a:defRPr>
            </a:lvl4pPr>
            <a:lvl5pPr marL="1598613" indent="-315913">
              <a:buClr>
                <a:schemeClr val="tx1"/>
              </a:buClr>
              <a:buFont typeface="Arial" panose="020B0604020202020204" pitchFamily="34" charset="0"/>
              <a:buChar char="•"/>
              <a:defRPr>
                <a:latin typeface="Calibri" panose="020F050202020403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421849315"/>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2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Calibri" panose="020F0502020204030204" pitchFamily="34" charset="0"/>
              </a:defRPr>
            </a:lvl1pPr>
          </a:lstStyle>
          <a:p>
            <a:r>
              <a:rPr lang="en-US" dirty="0"/>
              <a:t>Click to edit Master title style</a:t>
            </a:r>
          </a:p>
        </p:txBody>
      </p:sp>
      <p:sp>
        <p:nvSpPr>
          <p:cNvPr id="3" name="Content Placeholder 2"/>
          <p:cNvSpPr>
            <a:spLocks noGrp="1"/>
          </p:cNvSpPr>
          <p:nvPr>
            <p:ph idx="1"/>
          </p:nvPr>
        </p:nvSpPr>
        <p:spPr>
          <a:xfrm>
            <a:off x="457200" y="1719263"/>
            <a:ext cx="8229600" cy="448204"/>
          </a:xfrm>
        </p:spPr>
        <p:txBody>
          <a:bodyPr/>
          <a:lstStyle>
            <a:lvl1pPr marL="342900" indent="-342900">
              <a:buClr>
                <a:schemeClr val="tx1"/>
              </a:buClr>
              <a:buSzPct val="100000"/>
              <a:buFont typeface="Arial" panose="020B0604020202020204" pitchFamily="34" charset="0"/>
              <a:buChar char="•"/>
              <a:defRPr>
                <a:latin typeface="Calibri" panose="020F0502020204030204" pitchFamily="34" charset="0"/>
              </a:defRPr>
            </a:lvl1pPr>
            <a:lvl2pPr>
              <a:defRPr>
                <a:latin typeface="Calibri" panose="020F0502020204030204" pitchFamily="34" charset="0"/>
              </a:defRPr>
            </a:lvl2pPr>
            <a:lvl3pPr>
              <a:defRPr>
                <a:latin typeface="Calibri" panose="020F0502020204030204" pitchFamily="34" charset="0"/>
              </a:defRPr>
            </a:lvl3pPr>
            <a:lvl4pPr>
              <a:defRPr>
                <a:latin typeface="Calibri" panose="020F0502020204030204" pitchFamily="34" charset="0"/>
              </a:defRPr>
            </a:lvl4pPr>
            <a:lvl5pPr>
              <a:defRPr>
                <a:latin typeface="Calibri" panose="020F0502020204030204" pitchFamily="34" charset="0"/>
              </a:defRPr>
            </a:lvl5pPr>
          </a:lstStyle>
          <a:p>
            <a:pPr lvl="0"/>
            <a:endParaRPr lang="en-US" dirty="0"/>
          </a:p>
        </p:txBody>
      </p:sp>
      <p:sp>
        <p:nvSpPr>
          <p:cNvPr id="4" name="Rectangle 5"/>
          <p:cNvSpPr>
            <a:spLocks noGrp="1" noChangeArrowheads="1"/>
          </p:cNvSpPr>
          <p:nvPr>
            <p:ph type="dt" sz="half" idx="10"/>
          </p:nvPr>
        </p:nvSpPr>
        <p:spPr>
          <a:ln/>
        </p:spPr>
        <p:txBody>
          <a:bodyPr/>
          <a:lstStyle>
            <a:lvl1pPr>
              <a:defRPr/>
            </a:lvl1pPr>
          </a:lstStyle>
          <a:p>
            <a:pPr>
              <a:defRPr/>
            </a:pPr>
            <a:r>
              <a:rPr lang="en-US"/>
              <a:t>	</a:t>
            </a:r>
            <a:fld id="{FC217EAB-F67A-47E3-9081-3E2F5ECC9255}" type="datetime1">
              <a:rPr lang="en-US" smtClean="0"/>
              <a:t>2/2/2026</a:t>
            </a:fld>
            <a:endParaRPr lang="en-US" altLang="en-US" dirty="0"/>
          </a:p>
        </p:txBody>
      </p:sp>
      <p:sp>
        <p:nvSpPr>
          <p:cNvPr id="6" name="Rectangle 7"/>
          <p:cNvSpPr>
            <a:spLocks noGrp="1" noChangeArrowheads="1"/>
          </p:cNvSpPr>
          <p:nvPr>
            <p:ph type="sldNum" sz="quarter" idx="12"/>
          </p:nvPr>
        </p:nvSpPr>
        <p:spPr>
          <a:ln/>
        </p:spPr>
        <p:txBody>
          <a:bodyPr/>
          <a:lstStyle>
            <a:lvl1pPr>
              <a:defRPr/>
            </a:lvl1pPr>
          </a:lstStyle>
          <a:p>
            <a:pPr>
              <a:defRPr/>
            </a:pPr>
            <a:r>
              <a:rPr lang="en-US" altLang="en-US" dirty="0"/>
              <a:t>11-</a:t>
            </a:r>
            <a:fld id="{4773FF61-F4E9-4123-B6AF-201BC82A0194}" type="slidenum">
              <a:rPr lang="en-US" altLang="en-US" smtClean="0"/>
              <a:pPr>
                <a:defRPr/>
              </a:pPr>
              <a:t>‹#›</a:t>
            </a:fld>
            <a:endParaRPr lang="en-US" altLang="en-US" dirty="0"/>
          </a:p>
        </p:txBody>
      </p:sp>
      <p:sp>
        <p:nvSpPr>
          <p:cNvPr id="7" name="Content Placeholder 2"/>
          <p:cNvSpPr>
            <a:spLocks noGrp="1"/>
          </p:cNvSpPr>
          <p:nvPr>
            <p:ph idx="13"/>
          </p:nvPr>
        </p:nvSpPr>
        <p:spPr>
          <a:xfrm>
            <a:off x="465661" y="2227261"/>
            <a:ext cx="8229600" cy="435507"/>
          </a:xfrm>
        </p:spPr>
        <p:txBody>
          <a:bodyPr/>
          <a:lstStyle>
            <a:lvl1pPr marL="342900" indent="-342900">
              <a:buClr>
                <a:schemeClr val="tx1"/>
              </a:buClr>
              <a:buSzPct val="100000"/>
              <a:buFont typeface="Arial" panose="020B0604020202020204" pitchFamily="34" charset="0"/>
              <a:buChar char="•"/>
              <a:defRPr>
                <a:latin typeface="Calibri" panose="020F0502020204030204" pitchFamily="34" charset="0"/>
              </a:defRPr>
            </a:lvl1pPr>
            <a:lvl2pPr>
              <a:defRPr>
                <a:latin typeface="Calibri" panose="020F0502020204030204" pitchFamily="34" charset="0"/>
              </a:defRPr>
            </a:lvl2pPr>
            <a:lvl3pPr>
              <a:defRPr>
                <a:latin typeface="Calibri" panose="020F0502020204030204" pitchFamily="34" charset="0"/>
              </a:defRPr>
            </a:lvl3pPr>
            <a:lvl4pPr>
              <a:defRPr>
                <a:latin typeface="Calibri" panose="020F0502020204030204" pitchFamily="34" charset="0"/>
              </a:defRPr>
            </a:lvl4pPr>
            <a:lvl5pPr>
              <a:defRPr>
                <a:latin typeface="Calibri" panose="020F0502020204030204" pitchFamily="34" charset="0"/>
              </a:defRPr>
            </a:lvl5pPr>
          </a:lstStyle>
          <a:p>
            <a:pPr lvl="0"/>
            <a:endParaRPr lang="en-US" dirty="0"/>
          </a:p>
        </p:txBody>
      </p:sp>
      <p:sp>
        <p:nvSpPr>
          <p:cNvPr id="8" name="Content Placeholder 2"/>
          <p:cNvSpPr>
            <a:spLocks noGrp="1"/>
          </p:cNvSpPr>
          <p:nvPr>
            <p:ph idx="14"/>
          </p:nvPr>
        </p:nvSpPr>
        <p:spPr>
          <a:xfrm>
            <a:off x="474131" y="2794530"/>
            <a:ext cx="8229600" cy="490536"/>
          </a:xfrm>
        </p:spPr>
        <p:txBody>
          <a:bodyPr/>
          <a:lstStyle>
            <a:lvl1pPr marL="342900" indent="-342900">
              <a:buClr>
                <a:schemeClr val="tx1"/>
              </a:buClr>
              <a:buSzPct val="100000"/>
              <a:buFont typeface="Arial" panose="020B0604020202020204" pitchFamily="34" charset="0"/>
              <a:buChar char="•"/>
              <a:defRPr>
                <a:latin typeface="Calibri" panose="020F0502020204030204" pitchFamily="34" charset="0"/>
              </a:defRPr>
            </a:lvl1pPr>
            <a:lvl2pPr>
              <a:defRPr>
                <a:latin typeface="Calibri" panose="020F0502020204030204" pitchFamily="34" charset="0"/>
              </a:defRPr>
            </a:lvl2pPr>
            <a:lvl3pPr>
              <a:defRPr>
                <a:latin typeface="Calibri" panose="020F0502020204030204" pitchFamily="34" charset="0"/>
              </a:defRPr>
            </a:lvl3pPr>
            <a:lvl4pPr>
              <a:defRPr>
                <a:latin typeface="Calibri" panose="020F0502020204030204" pitchFamily="34" charset="0"/>
              </a:defRPr>
            </a:lvl4pPr>
            <a:lvl5pPr>
              <a:defRPr>
                <a:latin typeface="Calibri" panose="020F0502020204030204" pitchFamily="34" charset="0"/>
              </a:defRPr>
            </a:lvl5pPr>
          </a:lstStyle>
          <a:p>
            <a:pPr lvl="0"/>
            <a:endParaRPr lang="en-US" dirty="0"/>
          </a:p>
        </p:txBody>
      </p:sp>
      <p:sp>
        <p:nvSpPr>
          <p:cNvPr id="9" name="Content Placeholder 2"/>
          <p:cNvSpPr>
            <a:spLocks noGrp="1"/>
          </p:cNvSpPr>
          <p:nvPr>
            <p:ph idx="15"/>
          </p:nvPr>
        </p:nvSpPr>
        <p:spPr>
          <a:xfrm>
            <a:off x="482596" y="3412596"/>
            <a:ext cx="8229600" cy="490536"/>
          </a:xfrm>
        </p:spPr>
        <p:txBody>
          <a:bodyPr/>
          <a:lstStyle>
            <a:lvl1pPr marL="342900" indent="-342900">
              <a:buClr>
                <a:schemeClr val="tx1"/>
              </a:buClr>
              <a:buSzPct val="100000"/>
              <a:buFont typeface="Arial" panose="020B0604020202020204" pitchFamily="34" charset="0"/>
              <a:buChar char="•"/>
              <a:defRPr>
                <a:latin typeface="Calibri" panose="020F0502020204030204" pitchFamily="34" charset="0"/>
              </a:defRPr>
            </a:lvl1pPr>
            <a:lvl2pPr>
              <a:defRPr>
                <a:latin typeface="Calibri" panose="020F0502020204030204" pitchFamily="34" charset="0"/>
              </a:defRPr>
            </a:lvl2pPr>
            <a:lvl3pPr>
              <a:defRPr>
                <a:latin typeface="Calibri" panose="020F0502020204030204" pitchFamily="34" charset="0"/>
              </a:defRPr>
            </a:lvl3pPr>
            <a:lvl4pPr>
              <a:defRPr>
                <a:latin typeface="Calibri" panose="020F0502020204030204" pitchFamily="34" charset="0"/>
              </a:defRPr>
            </a:lvl4pPr>
            <a:lvl5pPr>
              <a:defRPr>
                <a:latin typeface="Calibri" panose="020F0502020204030204" pitchFamily="34" charset="0"/>
              </a:defRPr>
            </a:lvl5pPr>
          </a:lstStyle>
          <a:p>
            <a:pPr lvl="0"/>
            <a:endParaRPr lang="en-US" dirty="0"/>
          </a:p>
        </p:txBody>
      </p:sp>
      <p:sp>
        <p:nvSpPr>
          <p:cNvPr id="10" name="Content Placeholder 2"/>
          <p:cNvSpPr>
            <a:spLocks noGrp="1"/>
          </p:cNvSpPr>
          <p:nvPr>
            <p:ph idx="16"/>
          </p:nvPr>
        </p:nvSpPr>
        <p:spPr>
          <a:xfrm>
            <a:off x="474128" y="4022194"/>
            <a:ext cx="8229600" cy="490536"/>
          </a:xfrm>
        </p:spPr>
        <p:txBody>
          <a:bodyPr/>
          <a:lstStyle>
            <a:lvl1pPr marL="342900" indent="-342900">
              <a:buClr>
                <a:schemeClr val="tx1"/>
              </a:buClr>
              <a:buSzPct val="100000"/>
              <a:buFont typeface="Arial" panose="020B0604020202020204" pitchFamily="34" charset="0"/>
              <a:buChar char="•"/>
              <a:defRPr>
                <a:latin typeface="Calibri" panose="020F0502020204030204" pitchFamily="34" charset="0"/>
              </a:defRPr>
            </a:lvl1pPr>
            <a:lvl2pPr>
              <a:defRPr>
                <a:latin typeface="Calibri" panose="020F0502020204030204" pitchFamily="34" charset="0"/>
              </a:defRPr>
            </a:lvl2pPr>
            <a:lvl3pPr>
              <a:defRPr>
                <a:latin typeface="Calibri" panose="020F0502020204030204" pitchFamily="34" charset="0"/>
              </a:defRPr>
            </a:lvl3pPr>
            <a:lvl4pPr>
              <a:defRPr>
                <a:latin typeface="Calibri" panose="020F0502020204030204" pitchFamily="34" charset="0"/>
              </a:defRPr>
            </a:lvl4pPr>
            <a:lvl5pPr>
              <a:defRPr>
                <a:latin typeface="Calibri" panose="020F0502020204030204" pitchFamily="34" charset="0"/>
              </a:defRPr>
            </a:lvl5pPr>
          </a:lstStyle>
          <a:p>
            <a:pPr lvl="0"/>
            <a:endParaRPr lang="en-US" dirty="0"/>
          </a:p>
        </p:txBody>
      </p:sp>
      <p:sp>
        <p:nvSpPr>
          <p:cNvPr id="11" name="Content Placeholder 2"/>
          <p:cNvSpPr>
            <a:spLocks noGrp="1"/>
          </p:cNvSpPr>
          <p:nvPr>
            <p:ph idx="17"/>
          </p:nvPr>
        </p:nvSpPr>
        <p:spPr>
          <a:xfrm>
            <a:off x="474129" y="4589468"/>
            <a:ext cx="8229600" cy="490536"/>
          </a:xfrm>
        </p:spPr>
        <p:txBody>
          <a:bodyPr/>
          <a:lstStyle>
            <a:lvl1pPr marL="342900" indent="-342900">
              <a:buClr>
                <a:schemeClr val="tx1"/>
              </a:buClr>
              <a:buSzPct val="100000"/>
              <a:buFont typeface="Arial" panose="020B0604020202020204" pitchFamily="34" charset="0"/>
              <a:buChar char="•"/>
              <a:defRPr>
                <a:latin typeface="Calibri" panose="020F0502020204030204" pitchFamily="34" charset="0"/>
              </a:defRPr>
            </a:lvl1pPr>
            <a:lvl2pPr>
              <a:defRPr>
                <a:latin typeface="Calibri" panose="020F0502020204030204" pitchFamily="34" charset="0"/>
              </a:defRPr>
            </a:lvl2pPr>
            <a:lvl3pPr>
              <a:defRPr>
                <a:latin typeface="Calibri" panose="020F0502020204030204" pitchFamily="34" charset="0"/>
              </a:defRPr>
            </a:lvl3pPr>
            <a:lvl4pPr>
              <a:defRPr>
                <a:latin typeface="Calibri" panose="020F0502020204030204" pitchFamily="34" charset="0"/>
              </a:defRPr>
            </a:lvl4pPr>
            <a:lvl5pPr>
              <a:defRPr>
                <a:latin typeface="Calibri" panose="020F0502020204030204" pitchFamily="34" charset="0"/>
              </a:defRPr>
            </a:lvl5pPr>
          </a:lstStyle>
          <a:p>
            <a:pPr lvl="0"/>
            <a:endParaRPr lang="en-US" dirty="0"/>
          </a:p>
        </p:txBody>
      </p:sp>
      <p:sp>
        <p:nvSpPr>
          <p:cNvPr id="12" name="Content Placeholder 2"/>
          <p:cNvSpPr>
            <a:spLocks noGrp="1"/>
          </p:cNvSpPr>
          <p:nvPr>
            <p:ph idx="18"/>
          </p:nvPr>
        </p:nvSpPr>
        <p:spPr>
          <a:xfrm>
            <a:off x="474127" y="5156741"/>
            <a:ext cx="8229600" cy="490536"/>
          </a:xfrm>
        </p:spPr>
        <p:txBody>
          <a:bodyPr/>
          <a:lstStyle>
            <a:lvl1pPr marL="342900" indent="-342900">
              <a:buClr>
                <a:schemeClr val="tx1"/>
              </a:buClr>
              <a:buSzPct val="100000"/>
              <a:buFont typeface="Arial" panose="020B0604020202020204" pitchFamily="34" charset="0"/>
              <a:buChar char="•"/>
              <a:defRPr>
                <a:latin typeface="Calibri" panose="020F0502020204030204" pitchFamily="34" charset="0"/>
              </a:defRPr>
            </a:lvl1pPr>
            <a:lvl2pPr>
              <a:defRPr>
                <a:latin typeface="Calibri" panose="020F0502020204030204" pitchFamily="34" charset="0"/>
              </a:defRPr>
            </a:lvl2pPr>
            <a:lvl3pPr>
              <a:defRPr>
                <a:latin typeface="Calibri" panose="020F0502020204030204" pitchFamily="34" charset="0"/>
              </a:defRPr>
            </a:lvl3pPr>
            <a:lvl4pPr>
              <a:defRPr>
                <a:latin typeface="Calibri" panose="020F0502020204030204" pitchFamily="34" charset="0"/>
              </a:defRPr>
            </a:lvl4pPr>
            <a:lvl5pPr>
              <a:defRPr>
                <a:latin typeface="Calibri" panose="020F0502020204030204" pitchFamily="34" charset="0"/>
              </a:defRPr>
            </a:lvl5pPr>
          </a:lstStyle>
          <a:p>
            <a:pPr lvl="0"/>
            <a:endParaRPr lang="en-US" dirty="0"/>
          </a:p>
        </p:txBody>
      </p:sp>
    </p:spTree>
    <p:extLst>
      <p:ext uri="{BB962C8B-B14F-4D97-AF65-F5344CB8AC3E}">
        <p14:creationId xmlns:p14="http://schemas.microsoft.com/office/powerpoint/2010/main" val="1569491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Calibri" panose="020F0502020204030204" pitchFamily="34" charset="0"/>
              </a:defRPr>
            </a:lvl1pPr>
          </a:lstStyle>
          <a:p>
            <a:r>
              <a:rPr lang="en-US" dirty="0"/>
              <a:t>Click to edit Master title style</a:t>
            </a:r>
          </a:p>
        </p:txBody>
      </p:sp>
      <p:sp>
        <p:nvSpPr>
          <p:cNvPr id="3" name="Content Placeholder 2"/>
          <p:cNvSpPr>
            <a:spLocks noGrp="1"/>
          </p:cNvSpPr>
          <p:nvPr>
            <p:ph idx="1"/>
          </p:nvPr>
        </p:nvSpPr>
        <p:spPr/>
        <p:txBody>
          <a:bodyPr/>
          <a:lstStyle>
            <a:lvl1pPr marL="342900" indent="-342900">
              <a:buClr>
                <a:schemeClr val="tx1"/>
              </a:buClr>
              <a:buFont typeface="Arial" panose="020B0604020202020204" pitchFamily="34" charset="0"/>
              <a:buChar char="•"/>
              <a:defRPr>
                <a:latin typeface="Calibri" panose="020F0502020204030204" pitchFamily="34" charset="0"/>
              </a:defRPr>
            </a:lvl1pPr>
            <a:lvl2pPr marL="692150" indent="-347663">
              <a:buClr>
                <a:schemeClr val="tx1"/>
              </a:buClr>
              <a:buFont typeface="Arial" panose="020B0604020202020204" pitchFamily="34" charset="0"/>
              <a:buChar char="•"/>
              <a:defRPr>
                <a:latin typeface="Calibri" panose="020F0502020204030204" pitchFamily="34" charset="0"/>
              </a:defRPr>
            </a:lvl2pPr>
            <a:lvl3pPr marL="987425" indent="-293688">
              <a:buClr>
                <a:schemeClr val="tx1"/>
              </a:buClr>
              <a:buFont typeface="Arial" panose="020B0604020202020204" pitchFamily="34" charset="0"/>
              <a:buChar char="•"/>
              <a:defRPr>
                <a:latin typeface="Calibri" panose="020F0502020204030204" pitchFamily="34" charset="0"/>
              </a:defRPr>
            </a:lvl3pPr>
            <a:lvl4pPr marL="1281113" indent="-292100">
              <a:buClr>
                <a:schemeClr val="tx1"/>
              </a:buClr>
              <a:buFont typeface="Arial" panose="020B0604020202020204" pitchFamily="34" charset="0"/>
              <a:buChar char="•"/>
              <a:defRPr>
                <a:latin typeface="Calibri" panose="020F0502020204030204" pitchFamily="34" charset="0"/>
              </a:defRPr>
            </a:lvl4pPr>
            <a:lvl5pPr marL="1598613" indent="-315913">
              <a:buClr>
                <a:schemeClr val="tx1"/>
              </a:buClr>
              <a:buFont typeface="Arial" panose="020B0604020202020204" pitchFamily="34" charset="0"/>
              <a:buChar char="•"/>
              <a:defRPr>
                <a:latin typeface="Calibri" panose="020F050202020403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5"/>
          <p:cNvSpPr>
            <a:spLocks noGrp="1" noChangeArrowheads="1"/>
          </p:cNvSpPr>
          <p:nvPr>
            <p:ph type="dt" sz="half" idx="10"/>
          </p:nvPr>
        </p:nvSpPr>
        <p:spPr>
          <a:ln/>
        </p:spPr>
        <p:txBody>
          <a:bodyPr/>
          <a:lstStyle>
            <a:lvl1pPr>
              <a:defRPr/>
            </a:lvl1pPr>
          </a:lstStyle>
          <a:p>
            <a:pPr>
              <a:defRPr/>
            </a:pPr>
            <a:fld id="{AA88E6A3-DDBE-4058-8C6F-2902234F35E8}" type="datetime1">
              <a:rPr lang="en-US" smtClean="0"/>
              <a:t>2/2/2026</a:t>
            </a:fld>
            <a:endParaRPr lang="en-US" altLang="en-US"/>
          </a:p>
        </p:txBody>
      </p:sp>
      <p:sp>
        <p:nvSpPr>
          <p:cNvPr id="6" name="Rectangle 7"/>
          <p:cNvSpPr>
            <a:spLocks noGrp="1" noChangeArrowheads="1"/>
          </p:cNvSpPr>
          <p:nvPr>
            <p:ph type="sldNum" sz="quarter" idx="12"/>
          </p:nvPr>
        </p:nvSpPr>
        <p:spPr>
          <a:ln/>
        </p:spPr>
        <p:txBody>
          <a:bodyPr/>
          <a:lstStyle>
            <a:lvl1pPr>
              <a:defRPr/>
            </a:lvl1pPr>
          </a:lstStyle>
          <a:p>
            <a:pPr>
              <a:defRPr/>
            </a:pPr>
            <a:r>
              <a:rPr lang="en-US" altLang="en-US" dirty="0"/>
              <a:t>11-</a:t>
            </a:r>
            <a:fld id="{4773FF61-F4E9-4123-B6AF-201BC82A0194}" type="slidenum">
              <a:rPr lang="en-US" altLang="en-US" smtClean="0"/>
              <a:pPr>
                <a:defRPr/>
              </a:pPr>
              <a:t>‹#›</a:t>
            </a:fld>
            <a:endParaRPr lang="en-US" altLang="en-US" dirty="0"/>
          </a:p>
        </p:txBody>
      </p:sp>
    </p:spTree>
    <p:extLst>
      <p:ext uri="{BB962C8B-B14F-4D97-AF65-F5344CB8AC3E}">
        <p14:creationId xmlns:p14="http://schemas.microsoft.com/office/powerpoint/2010/main" val="304589193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5"/>
          <p:cNvSpPr>
            <a:spLocks noGrp="1" noChangeArrowheads="1"/>
          </p:cNvSpPr>
          <p:nvPr>
            <p:ph type="dt" sz="half" idx="10"/>
          </p:nvPr>
        </p:nvSpPr>
        <p:spPr>
          <a:ln/>
        </p:spPr>
        <p:txBody>
          <a:bodyPr/>
          <a:lstStyle>
            <a:lvl1pPr>
              <a:defRPr/>
            </a:lvl1pPr>
          </a:lstStyle>
          <a:p>
            <a:pPr>
              <a:defRPr/>
            </a:pPr>
            <a:fld id="{853964BB-5A4B-4195-985E-9F28ABF4792E}" type="datetime1">
              <a:rPr lang="en-US" smtClean="0"/>
              <a:t>2/2/2026</a:t>
            </a:fld>
            <a:endParaRPr lang="en-US" altLang="en-US"/>
          </a:p>
        </p:txBody>
      </p:sp>
      <p:sp>
        <p:nvSpPr>
          <p:cNvPr id="6" name="Rectangle 7"/>
          <p:cNvSpPr>
            <a:spLocks noGrp="1" noChangeArrowheads="1"/>
          </p:cNvSpPr>
          <p:nvPr>
            <p:ph type="sldNum" sz="quarter" idx="12"/>
          </p:nvPr>
        </p:nvSpPr>
        <p:spPr>
          <a:ln/>
        </p:spPr>
        <p:txBody>
          <a:bodyPr/>
          <a:lstStyle>
            <a:lvl1pPr>
              <a:defRPr/>
            </a:lvl1pPr>
          </a:lstStyle>
          <a:p>
            <a:pPr>
              <a:defRPr/>
            </a:pPr>
            <a:r>
              <a:rPr lang="en-US" altLang="en-US" dirty="0"/>
              <a:t>11-</a:t>
            </a:r>
            <a:fld id="{B8643C53-5634-46E8-9866-13612EB8B71C}" type="slidenum">
              <a:rPr lang="en-US" altLang="en-US" smtClean="0"/>
              <a:pPr>
                <a:defRPr/>
              </a:pPr>
              <a:t>‹#›</a:t>
            </a:fld>
            <a:endParaRPr lang="en-US" altLang="en-US" dirty="0"/>
          </a:p>
        </p:txBody>
      </p:sp>
    </p:spTree>
    <p:extLst>
      <p:ext uri="{BB962C8B-B14F-4D97-AF65-F5344CB8AC3E}">
        <p14:creationId xmlns:p14="http://schemas.microsoft.com/office/powerpoint/2010/main" val="6061903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719263"/>
            <a:ext cx="4038600" cy="441166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719263"/>
            <a:ext cx="4038600" cy="441166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5"/>
          <p:cNvSpPr>
            <a:spLocks noGrp="1" noChangeArrowheads="1"/>
          </p:cNvSpPr>
          <p:nvPr>
            <p:ph type="dt" sz="half" idx="10"/>
          </p:nvPr>
        </p:nvSpPr>
        <p:spPr>
          <a:ln/>
        </p:spPr>
        <p:txBody>
          <a:bodyPr/>
          <a:lstStyle>
            <a:lvl1pPr>
              <a:defRPr/>
            </a:lvl1pPr>
          </a:lstStyle>
          <a:p>
            <a:pPr>
              <a:defRPr/>
            </a:pPr>
            <a:fld id="{496D1DDF-72C9-4EC2-980E-368895AE81BE}" type="datetime1">
              <a:rPr lang="en-US" smtClean="0"/>
              <a:t>2/2/2026</a:t>
            </a:fld>
            <a:endParaRPr lang="en-US" altLang="en-US"/>
          </a:p>
        </p:txBody>
      </p:sp>
      <p:sp>
        <p:nvSpPr>
          <p:cNvPr id="7" name="Rectangle 7"/>
          <p:cNvSpPr>
            <a:spLocks noGrp="1" noChangeArrowheads="1"/>
          </p:cNvSpPr>
          <p:nvPr>
            <p:ph type="sldNum" sz="quarter" idx="12"/>
          </p:nvPr>
        </p:nvSpPr>
        <p:spPr>
          <a:ln/>
        </p:spPr>
        <p:txBody>
          <a:bodyPr/>
          <a:lstStyle>
            <a:lvl1pPr>
              <a:defRPr/>
            </a:lvl1pPr>
          </a:lstStyle>
          <a:p>
            <a:pPr>
              <a:defRPr/>
            </a:pPr>
            <a:r>
              <a:rPr lang="en-US" altLang="en-US" dirty="0"/>
              <a:t>11-</a:t>
            </a:r>
            <a:fld id="{7905E196-56C6-4301-8665-BC2965E2E4F7}" type="slidenum">
              <a:rPr lang="en-US" altLang="en-US" smtClean="0"/>
              <a:pPr>
                <a:defRPr/>
              </a:pPr>
              <a:t>‹#›</a:t>
            </a:fld>
            <a:endParaRPr lang="en-US" altLang="en-US" dirty="0"/>
          </a:p>
        </p:txBody>
      </p:sp>
    </p:spTree>
    <p:extLst>
      <p:ext uri="{BB962C8B-B14F-4D97-AF65-F5344CB8AC3E}">
        <p14:creationId xmlns:p14="http://schemas.microsoft.com/office/powerpoint/2010/main" val="1744860818"/>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5"/>
          <p:cNvSpPr>
            <a:spLocks noGrp="1" noChangeArrowheads="1"/>
          </p:cNvSpPr>
          <p:nvPr>
            <p:ph type="dt" sz="half" idx="10"/>
          </p:nvPr>
        </p:nvSpPr>
        <p:spPr>
          <a:ln/>
        </p:spPr>
        <p:txBody>
          <a:bodyPr/>
          <a:lstStyle>
            <a:lvl1pPr>
              <a:defRPr/>
            </a:lvl1pPr>
          </a:lstStyle>
          <a:p>
            <a:pPr>
              <a:defRPr/>
            </a:pPr>
            <a:fld id="{7BE081C8-18A4-4C0C-A639-F07B5AED1741}" type="datetime1">
              <a:rPr lang="en-US" smtClean="0"/>
              <a:t>2/2/2026</a:t>
            </a:fld>
            <a:endParaRPr lang="en-US" altLang="en-US"/>
          </a:p>
        </p:txBody>
      </p:sp>
      <p:sp>
        <p:nvSpPr>
          <p:cNvPr id="9" name="Rectangle 7"/>
          <p:cNvSpPr>
            <a:spLocks noGrp="1" noChangeArrowheads="1"/>
          </p:cNvSpPr>
          <p:nvPr>
            <p:ph type="sldNum" sz="quarter" idx="12"/>
          </p:nvPr>
        </p:nvSpPr>
        <p:spPr>
          <a:ln/>
        </p:spPr>
        <p:txBody>
          <a:bodyPr/>
          <a:lstStyle>
            <a:lvl1pPr>
              <a:defRPr/>
            </a:lvl1pPr>
          </a:lstStyle>
          <a:p>
            <a:pPr>
              <a:defRPr/>
            </a:pPr>
            <a:r>
              <a:rPr lang="en-US" altLang="en-US" dirty="0"/>
              <a:t>11-</a:t>
            </a:r>
            <a:fld id="{83911F2D-A79E-49A4-B269-8A3F2982665A}" type="slidenum">
              <a:rPr lang="en-US" altLang="en-US" smtClean="0"/>
              <a:pPr>
                <a:defRPr/>
              </a:pPr>
              <a:t>‹#›</a:t>
            </a:fld>
            <a:endParaRPr lang="en-US" altLang="en-US" dirty="0"/>
          </a:p>
        </p:txBody>
      </p:sp>
    </p:spTree>
    <p:extLst>
      <p:ext uri="{BB962C8B-B14F-4D97-AF65-F5344CB8AC3E}">
        <p14:creationId xmlns:p14="http://schemas.microsoft.com/office/powerpoint/2010/main" val="3048629923"/>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5"/>
          <p:cNvSpPr>
            <a:spLocks noGrp="1" noChangeArrowheads="1"/>
          </p:cNvSpPr>
          <p:nvPr>
            <p:ph type="dt" sz="half" idx="10"/>
          </p:nvPr>
        </p:nvSpPr>
        <p:spPr>
          <a:ln/>
        </p:spPr>
        <p:txBody>
          <a:bodyPr/>
          <a:lstStyle>
            <a:lvl1pPr>
              <a:defRPr/>
            </a:lvl1pPr>
          </a:lstStyle>
          <a:p>
            <a:pPr>
              <a:defRPr/>
            </a:pPr>
            <a:fld id="{D7BA0969-3197-44E8-A010-61E6435F8380}" type="datetime1">
              <a:rPr lang="en-US" smtClean="0"/>
              <a:t>2/2/2026</a:t>
            </a:fld>
            <a:endParaRPr lang="en-US" altLang="en-US"/>
          </a:p>
        </p:txBody>
      </p:sp>
      <p:sp>
        <p:nvSpPr>
          <p:cNvPr id="5" name="Rectangle 7"/>
          <p:cNvSpPr>
            <a:spLocks noGrp="1" noChangeArrowheads="1"/>
          </p:cNvSpPr>
          <p:nvPr>
            <p:ph type="sldNum" sz="quarter" idx="12"/>
          </p:nvPr>
        </p:nvSpPr>
        <p:spPr>
          <a:ln/>
        </p:spPr>
        <p:txBody>
          <a:bodyPr/>
          <a:lstStyle>
            <a:lvl1pPr>
              <a:defRPr/>
            </a:lvl1pPr>
          </a:lstStyle>
          <a:p>
            <a:pPr>
              <a:defRPr/>
            </a:pPr>
            <a:r>
              <a:rPr lang="en-US" altLang="en-US" dirty="0"/>
              <a:t>11-</a:t>
            </a:r>
            <a:fld id="{4764DE9E-DF0F-4589-A115-EE7338EDF10A}" type="slidenum">
              <a:rPr lang="en-US" altLang="en-US" smtClean="0"/>
              <a:pPr>
                <a:defRPr/>
              </a:pPr>
              <a:t>‹#›</a:t>
            </a:fld>
            <a:endParaRPr lang="en-US" altLang="en-US" dirty="0"/>
          </a:p>
        </p:txBody>
      </p:sp>
    </p:spTree>
    <p:extLst>
      <p:ext uri="{BB962C8B-B14F-4D97-AF65-F5344CB8AC3E}">
        <p14:creationId xmlns:p14="http://schemas.microsoft.com/office/powerpoint/2010/main" val="1777173943"/>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dt" sz="half" idx="10"/>
          </p:nvPr>
        </p:nvSpPr>
        <p:spPr>
          <a:ln/>
        </p:spPr>
        <p:txBody>
          <a:bodyPr/>
          <a:lstStyle>
            <a:lvl1pPr>
              <a:defRPr/>
            </a:lvl1pPr>
          </a:lstStyle>
          <a:p>
            <a:pPr>
              <a:defRPr/>
            </a:pPr>
            <a:fld id="{625C20CE-51D3-4A18-8636-D2A00544B0FA}" type="datetime1">
              <a:rPr lang="en-US" smtClean="0"/>
              <a:t>2/2/2026</a:t>
            </a:fld>
            <a:endParaRPr lang="en-US" altLang="en-US"/>
          </a:p>
        </p:txBody>
      </p:sp>
      <p:sp>
        <p:nvSpPr>
          <p:cNvPr id="4" name="Rectangle 7"/>
          <p:cNvSpPr>
            <a:spLocks noGrp="1" noChangeArrowheads="1"/>
          </p:cNvSpPr>
          <p:nvPr>
            <p:ph type="sldNum" sz="quarter" idx="12"/>
          </p:nvPr>
        </p:nvSpPr>
        <p:spPr>
          <a:ln/>
        </p:spPr>
        <p:txBody>
          <a:bodyPr/>
          <a:lstStyle>
            <a:lvl1pPr>
              <a:defRPr/>
            </a:lvl1pPr>
          </a:lstStyle>
          <a:p>
            <a:pPr>
              <a:defRPr/>
            </a:pPr>
            <a:r>
              <a:rPr lang="en-US" altLang="en-US" dirty="0"/>
              <a:t>11-</a:t>
            </a:r>
            <a:fld id="{785CE35C-1C9F-4188-92C1-63770C0A2671}" type="slidenum">
              <a:rPr lang="en-US" altLang="en-US" smtClean="0"/>
              <a:pPr>
                <a:defRPr/>
              </a:pPr>
              <a:t>‹#›</a:t>
            </a:fld>
            <a:endParaRPr lang="en-US" altLang="en-US" dirty="0"/>
          </a:p>
        </p:txBody>
      </p:sp>
    </p:spTree>
    <p:extLst>
      <p:ext uri="{BB962C8B-B14F-4D97-AF65-F5344CB8AC3E}">
        <p14:creationId xmlns:p14="http://schemas.microsoft.com/office/powerpoint/2010/main" val="3727404266"/>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fld id="{5E5E2E76-0553-4C53-8F5A-D8B7124D58D2}" type="datetime1">
              <a:rPr lang="en-US" smtClean="0"/>
              <a:t>2/2/2026</a:t>
            </a:fld>
            <a:endParaRPr lang="en-US" altLang="en-US"/>
          </a:p>
        </p:txBody>
      </p:sp>
      <p:sp>
        <p:nvSpPr>
          <p:cNvPr id="7" name="Rectangle 7"/>
          <p:cNvSpPr>
            <a:spLocks noGrp="1" noChangeArrowheads="1"/>
          </p:cNvSpPr>
          <p:nvPr>
            <p:ph type="sldNum" sz="quarter" idx="12"/>
          </p:nvPr>
        </p:nvSpPr>
        <p:spPr>
          <a:ln/>
        </p:spPr>
        <p:txBody>
          <a:bodyPr/>
          <a:lstStyle>
            <a:lvl1pPr>
              <a:defRPr/>
            </a:lvl1pPr>
          </a:lstStyle>
          <a:p>
            <a:pPr>
              <a:defRPr/>
            </a:pPr>
            <a:r>
              <a:rPr lang="en-US" altLang="en-US" dirty="0"/>
              <a:t>11-</a:t>
            </a:r>
            <a:fld id="{E937DF0A-01D5-43B5-86A9-B4D1563225DD}" type="slidenum">
              <a:rPr lang="en-US" altLang="en-US" smtClean="0"/>
              <a:pPr>
                <a:defRPr/>
              </a:pPr>
              <a:t>‹#›</a:t>
            </a:fld>
            <a:endParaRPr lang="en-US" altLang="en-US" dirty="0"/>
          </a:p>
        </p:txBody>
      </p:sp>
    </p:spTree>
    <p:extLst>
      <p:ext uri="{BB962C8B-B14F-4D97-AF65-F5344CB8AC3E}">
        <p14:creationId xmlns:p14="http://schemas.microsoft.com/office/powerpoint/2010/main" val="2416763377"/>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fld id="{56A46ACF-4509-4E28-86DF-C25E10BEF581}" type="datetime1">
              <a:rPr lang="en-US" smtClean="0"/>
              <a:t>2/2/2026</a:t>
            </a:fld>
            <a:endParaRPr lang="en-US" altLang="en-US"/>
          </a:p>
        </p:txBody>
      </p:sp>
      <p:sp>
        <p:nvSpPr>
          <p:cNvPr id="7" name="Rectangle 7"/>
          <p:cNvSpPr>
            <a:spLocks noGrp="1" noChangeArrowheads="1"/>
          </p:cNvSpPr>
          <p:nvPr>
            <p:ph type="sldNum" sz="quarter" idx="12"/>
          </p:nvPr>
        </p:nvSpPr>
        <p:spPr>
          <a:ln/>
        </p:spPr>
        <p:txBody>
          <a:bodyPr/>
          <a:lstStyle>
            <a:lvl1pPr>
              <a:defRPr/>
            </a:lvl1pPr>
          </a:lstStyle>
          <a:p>
            <a:pPr>
              <a:defRPr/>
            </a:pPr>
            <a:r>
              <a:rPr lang="en-US" altLang="en-US" dirty="0"/>
              <a:t>11-</a:t>
            </a:r>
            <a:fld id="{DE53716D-4E9B-4CE0-B041-3AE37BD64244}" type="slidenum">
              <a:rPr lang="en-US" altLang="en-US" smtClean="0"/>
              <a:pPr>
                <a:defRPr/>
              </a:pPr>
              <a:t>‹#›</a:t>
            </a:fld>
            <a:endParaRPr lang="en-US" altLang="en-US" dirty="0"/>
          </a:p>
        </p:txBody>
      </p:sp>
    </p:spTree>
    <p:extLst>
      <p:ext uri="{BB962C8B-B14F-4D97-AF65-F5344CB8AC3E}">
        <p14:creationId xmlns:p14="http://schemas.microsoft.com/office/powerpoint/2010/main" val="4273935131"/>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5"/>
          <p:cNvSpPr>
            <a:spLocks noGrp="1" noChangeArrowheads="1"/>
          </p:cNvSpPr>
          <p:nvPr>
            <p:ph type="dt" sz="half" idx="10"/>
          </p:nvPr>
        </p:nvSpPr>
        <p:spPr>
          <a:ln/>
        </p:spPr>
        <p:txBody>
          <a:bodyPr/>
          <a:lstStyle>
            <a:lvl1pPr>
              <a:defRPr/>
            </a:lvl1pPr>
          </a:lstStyle>
          <a:p>
            <a:pPr>
              <a:defRPr/>
            </a:pPr>
            <a:fld id="{0095FE38-CD08-48D2-9107-75AAF66F4BF5}" type="datetime1">
              <a:rPr lang="en-US" smtClean="0"/>
              <a:t>2/2/2026</a:t>
            </a:fld>
            <a:endParaRPr lang="en-US" altLang="en-US"/>
          </a:p>
        </p:txBody>
      </p:sp>
      <p:sp>
        <p:nvSpPr>
          <p:cNvPr id="6" name="Rectangle 7"/>
          <p:cNvSpPr>
            <a:spLocks noGrp="1" noChangeArrowheads="1"/>
          </p:cNvSpPr>
          <p:nvPr>
            <p:ph type="sldNum" sz="quarter" idx="12"/>
          </p:nvPr>
        </p:nvSpPr>
        <p:spPr>
          <a:ln/>
        </p:spPr>
        <p:txBody>
          <a:bodyPr/>
          <a:lstStyle>
            <a:lvl1pPr>
              <a:defRPr/>
            </a:lvl1pPr>
          </a:lstStyle>
          <a:p>
            <a:pPr>
              <a:defRPr/>
            </a:pPr>
            <a:r>
              <a:rPr lang="en-US" altLang="en-US" dirty="0"/>
              <a:t>11-</a:t>
            </a:r>
            <a:fld id="{27B36733-6429-48EB-8343-85CD06A58780}" type="slidenum">
              <a:rPr lang="en-US" altLang="en-US" smtClean="0"/>
              <a:pPr>
                <a:defRPr/>
              </a:pPr>
              <a:t>‹#›</a:t>
            </a:fld>
            <a:endParaRPr lang="en-US" altLang="en-US" dirty="0"/>
          </a:p>
        </p:txBody>
      </p:sp>
    </p:spTree>
    <p:extLst>
      <p:ext uri="{BB962C8B-B14F-4D97-AF65-F5344CB8AC3E}">
        <p14:creationId xmlns:p14="http://schemas.microsoft.com/office/powerpoint/2010/main" val="3926457873"/>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22238"/>
            <a:ext cx="2057400" cy="6008687"/>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122238"/>
            <a:ext cx="6019800" cy="600868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5"/>
          <p:cNvSpPr>
            <a:spLocks noGrp="1" noChangeArrowheads="1"/>
          </p:cNvSpPr>
          <p:nvPr>
            <p:ph type="dt" sz="half" idx="10"/>
          </p:nvPr>
        </p:nvSpPr>
        <p:spPr>
          <a:ln/>
        </p:spPr>
        <p:txBody>
          <a:bodyPr/>
          <a:lstStyle>
            <a:lvl1pPr>
              <a:defRPr/>
            </a:lvl1pPr>
          </a:lstStyle>
          <a:p>
            <a:pPr>
              <a:defRPr/>
            </a:pPr>
            <a:fld id="{929F3F48-212B-43D5-A7E9-98256E2A4FE6}" type="datetime1">
              <a:rPr lang="en-US" smtClean="0"/>
              <a:t>2/2/2026</a:t>
            </a:fld>
            <a:endParaRPr lang="en-US" altLang="en-US"/>
          </a:p>
        </p:txBody>
      </p:sp>
      <p:sp>
        <p:nvSpPr>
          <p:cNvPr id="6" name="Rectangle 7"/>
          <p:cNvSpPr>
            <a:spLocks noGrp="1" noChangeArrowheads="1"/>
          </p:cNvSpPr>
          <p:nvPr>
            <p:ph type="sldNum" sz="quarter" idx="12"/>
          </p:nvPr>
        </p:nvSpPr>
        <p:spPr>
          <a:ln/>
        </p:spPr>
        <p:txBody>
          <a:bodyPr/>
          <a:lstStyle>
            <a:lvl1pPr>
              <a:defRPr/>
            </a:lvl1pPr>
          </a:lstStyle>
          <a:p>
            <a:pPr>
              <a:defRPr/>
            </a:pPr>
            <a:r>
              <a:rPr lang="en-US" altLang="en-US" dirty="0"/>
              <a:t>11-</a:t>
            </a:r>
            <a:fld id="{4694F11F-2697-4F92-A2C8-1AA177B73216}" type="slidenum">
              <a:rPr lang="en-US" altLang="en-US" smtClean="0"/>
              <a:pPr>
                <a:defRPr/>
              </a:pPr>
              <a:t>‹#›</a:t>
            </a:fld>
            <a:endParaRPr lang="en-US" altLang="en-US" dirty="0"/>
          </a:p>
        </p:txBody>
      </p:sp>
    </p:spTree>
    <p:extLst>
      <p:ext uri="{BB962C8B-B14F-4D97-AF65-F5344CB8AC3E}">
        <p14:creationId xmlns:p14="http://schemas.microsoft.com/office/powerpoint/2010/main" val="4554425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Calibri" panose="020F0502020204030204" pitchFamily="34" charset="0"/>
              </a:defRPr>
            </a:lvl1pPr>
          </a:lstStyle>
          <a:p>
            <a:r>
              <a:rPr lang="en-US" dirty="0"/>
              <a:t>Click to edit Master title style</a:t>
            </a:r>
          </a:p>
        </p:txBody>
      </p:sp>
      <p:sp>
        <p:nvSpPr>
          <p:cNvPr id="3" name="Content Placeholder 2"/>
          <p:cNvSpPr>
            <a:spLocks noGrp="1"/>
          </p:cNvSpPr>
          <p:nvPr>
            <p:ph idx="1"/>
          </p:nvPr>
        </p:nvSpPr>
        <p:spPr>
          <a:xfrm>
            <a:off x="457200" y="1719263"/>
            <a:ext cx="8229600" cy="1040870"/>
          </a:xfrm>
        </p:spPr>
        <p:txBody>
          <a:bodyPr/>
          <a:lstStyle>
            <a:lvl1pPr marL="342900" indent="-342900">
              <a:buClr>
                <a:schemeClr val="tx1"/>
              </a:buClr>
              <a:buFont typeface="Arial" panose="020B0604020202020204" pitchFamily="34" charset="0"/>
              <a:buChar char="•"/>
              <a:defRPr>
                <a:latin typeface="Calibri" panose="020F0502020204030204" pitchFamily="34" charset="0"/>
              </a:defRPr>
            </a:lvl1pPr>
            <a:lvl2pPr marL="692150" indent="-347663">
              <a:buClr>
                <a:schemeClr val="tx1"/>
              </a:buClr>
              <a:buFont typeface="Arial" panose="020B0604020202020204" pitchFamily="34" charset="0"/>
              <a:buChar char="•"/>
              <a:defRPr>
                <a:latin typeface="Calibri" panose="020F0502020204030204" pitchFamily="34" charset="0"/>
              </a:defRPr>
            </a:lvl2pPr>
            <a:lvl3pPr marL="987425" indent="-293688">
              <a:buClr>
                <a:schemeClr val="tx1"/>
              </a:buClr>
              <a:buFont typeface="Arial" panose="020B0604020202020204" pitchFamily="34" charset="0"/>
              <a:buChar char="•"/>
              <a:defRPr>
                <a:latin typeface="Calibri" panose="020F0502020204030204" pitchFamily="34" charset="0"/>
              </a:defRPr>
            </a:lvl3pPr>
            <a:lvl4pPr marL="1281113" indent="-292100">
              <a:buClr>
                <a:schemeClr val="tx1"/>
              </a:buClr>
              <a:buFont typeface="Arial" panose="020B0604020202020204" pitchFamily="34" charset="0"/>
              <a:buChar char="•"/>
              <a:defRPr>
                <a:latin typeface="Calibri" panose="020F0502020204030204" pitchFamily="34" charset="0"/>
              </a:defRPr>
            </a:lvl4pPr>
            <a:lvl5pPr marL="1598613" indent="-315913">
              <a:buClr>
                <a:schemeClr val="tx1"/>
              </a:buClr>
              <a:buFont typeface="Arial" panose="020B0604020202020204" pitchFamily="34" charset="0"/>
              <a:buChar char="•"/>
              <a:defRPr>
                <a:latin typeface="Calibri" panose="020F050202020403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Rectangle 5"/>
          <p:cNvSpPr>
            <a:spLocks noGrp="1" noChangeArrowheads="1"/>
          </p:cNvSpPr>
          <p:nvPr>
            <p:ph type="dt" sz="half" idx="10"/>
          </p:nvPr>
        </p:nvSpPr>
        <p:spPr>
          <a:ln/>
        </p:spPr>
        <p:txBody>
          <a:bodyPr/>
          <a:lstStyle>
            <a:lvl1pPr>
              <a:defRPr/>
            </a:lvl1pPr>
          </a:lstStyle>
          <a:p>
            <a:pPr>
              <a:defRPr/>
            </a:pPr>
            <a:fld id="{F618878C-9657-447E-A504-97A773968D76}" type="datetime1">
              <a:rPr lang="en-US" smtClean="0"/>
              <a:t>2/2/2026</a:t>
            </a:fld>
            <a:endParaRPr lang="en-US" altLang="en-US"/>
          </a:p>
        </p:txBody>
      </p:sp>
      <p:sp>
        <p:nvSpPr>
          <p:cNvPr id="6" name="Rectangle 7"/>
          <p:cNvSpPr>
            <a:spLocks noGrp="1" noChangeArrowheads="1"/>
          </p:cNvSpPr>
          <p:nvPr>
            <p:ph type="sldNum" sz="quarter" idx="12"/>
          </p:nvPr>
        </p:nvSpPr>
        <p:spPr>
          <a:ln/>
        </p:spPr>
        <p:txBody>
          <a:bodyPr/>
          <a:lstStyle>
            <a:lvl1pPr>
              <a:defRPr/>
            </a:lvl1pPr>
          </a:lstStyle>
          <a:p>
            <a:pPr>
              <a:defRPr/>
            </a:pPr>
            <a:r>
              <a:rPr lang="en-US" altLang="en-US" dirty="0"/>
              <a:t>11-</a:t>
            </a:r>
            <a:fld id="{4773FF61-F4E9-4123-B6AF-201BC82A0194}" type="slidenum">
              <a:rPr lang="en-US" altLang="en-US" smtClean="0"/>
              <a:pPr>
                <a:defRPr/>
              </a:pPr>
              <a:t>‹#›</a:t>
            </a:fld>
            <a:endParaRPr lang="en-US" altLang="en-US" dirty="0"/>
          </a:p>
        </p:txBody>
      </p:sp>
      <p:sp>
        <p:nvSpPr>
          <p:cNvPr id="7" name="Content Placeholder 2"/>
          <p:cNvSpPr>
            <a:spLocks noGrp="1"/>
          </p:cNvSpPr>
          <p:nvPr>
            <p:ph idx="13"/>
          </p:nvPr>
        </p:nvSpPr>
        <p:spPr>
          <a:xfrm>
            <a:off x="465661" y="2929995"/>
            <a:ext cx="8229600" cy="1040870"/>
          </a:xfrm>
        </p:spPr>
        <p:txBody>
          <a:bodyPr/>
          <a:lstStyle>
            <a:lvl1pPr marL="342900" indent="-342900">
              <a:buClr>
                <a:schemeClr val="tx1"/>
              </a:buClr>
              <a:buFont typeface="Arial" panose="020B0604020202020204" pitchFamily="34" charset="0"/>
              <a:buChar char="•"/>
              <a:defRPr>
                <a:latin typeface="Calibri" panose="020F0502020204030204" pitchFamily="34" charset="0"/>
              </a:defRPr>
            </a:lvl1pPr>
            <a:lvl2pPr marL="692150" indent="-347663">
              <a:buClr>
                <a:schemeClr val="tx1"/>
              </a:buClr>
              <a:buFont typeface="Arial" panose="020B0604020202020204" pitchFamily="34" charset="0"/>
              <a:buChar char="•"/>
              <a:defRPr>
                <a:latin typeface="Calibri" panose="020F0502020204030204" pitchFamily="34" charset="0"/>
              </a:defRPr>
            </a:lvl2pPr>
            <a:lvl3pPr marL="987425" indent="-293688">
              <a:buClr>
                <a:schemeClr val="tx1"/>
              </a:buClr>
              <a:buFont typeface="Arial" panose="020B0604020202020204" pitchFamily="34" charset="0"/>
              <a:buChar char="•"/>
              <a:defRPr>
                <a:latin typeface="Calibri" panose="020F0502020204030204" pitchFamily="34" charset="0"/>
              </a:defRPr>
            </a:lvl3pPr>
            <a:lvl4pPr marL="1281113" indent="-292100">
              <a:buClr>
                <a:schemeClr val="tx1"/>
              </a:buClr>
              <a:buFont typeface="Arial" panose="020B0604020202020204" pitchFamily="34" charset="0"/>
              <a:buChar char="•"/>
              <a:defRPr>
                <a:latin typeface="Calibri" panose="020F0502020204030204" pitchFamily="34" charset="0"/>
              </a:defRPr>
            </a:lvl4pPr>
            <a:lvl5pPr marL="1598613" indent="-315913">
              <a:buClr>
                <a:schemeClr val="tx1"/>
              </a:buClr>
              <a:buFont typeface="Arial" panose="020B0604020202020204" pitchFamily="34" charset="0"/>
              <a:buChar char="•"/>
              <a:defRPr>
                <a:latin typeface="Calibri" panose="020F050202020403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Content Placeholder 2"/>
          <p:cNvSpPr>
            <a:spLocks noGrp="1"/>
          </p:cNvSpPr>
          <p:nvPr>
            <p:ph idx="14"/>
          </p:nvPr>
        </p:nvSpPr>
        <p:spPr>
          <a:xfrm>
            <a:off x="474131" y="4115331"/>
            <a:ext cx="8229600" cy="1040870"/>
          </a:xfrm>
        </p:spPr>
        <p:txBody>
          <a:bodyPr/>
          <a:lstStyle>
            <a:lvl1pPr marL="342900" indent="-342900">
              <a:buClr>
                <a:schemeClr val="tx1"/>
              </a:buClr>
              <a:buFont typeface="Arial" panose="020B0604020202020204" pitchFamily="34" charset="0"/>
              <a:buChar char="•"/>
              <a:defRPr>
                <a:latin typeface="Calibri" panose="020F0502020204030204" pitchFamily="34" charset="0"/>
              </a:defRPr>
            </a:lvl1pPr>
            <a:lvl2pPr marL="692150" indent="-347663">
              <a:buClr>
                <a:schemeClr val="tx1"/>
              </a:buClr>
              <a:buFont typeface="Arial" panose="020B0604020202020204" pitchFamily="34" charset="0"/>
              <a:buChar char="•"/>
              <a:defRPr>
                <a:latin typeface="Calibri" panose="020F0502020204030204" pitchFamily="34" charset="0"/>
              </a:defRPr>
            </a:lvl2pPr>
            <a:lvl3pPr marL="987425" indent="-293688">
              <a:buClr>
                <a:schemeClr val="tx1"/>
              </a:buClr>
              <a:buFont typeface="Arial" panose="020B0604020202020204" pitchFamily="34" charset="0"/>
              <a:buChar char="•"/>
              <a:defRPr>
                <a:latin typeface="Calibri" panose="020F0502020204030204" pitchFamily="34" charset="0"/>
              </a:defRPr>
            </a:lvl3pPr>
            <a:lvl4pPr marL="1281113" indent="-292100">
              <a:buClr>
                <a:schemeClr val="tx1"/>
              </a:buClr>
              <a:buFont typeface="Arial" panose="020B0604020202020204" pitchFamily="34" charset="0"/>
              <a:buChar char="•"/>
              <a:defRPr>
                <a:latin typeface="Calibri" panose="020F0502020204030204" pitchFamily="34" charset="0"/>
              </a:defRPr>
            </a:lvl4pPr>
            <a:lvl5pPr marL="1598613" indent="-315913">
              <a:buClr>
                <a:schemeClr val="tx1"/>
              </a:buClr>
              <a:buFont typeface="Arial" panose="020B0604020202020204" pitchFamily="34" charset="0"/>
              <a:buChar char="•"/>
              <a:defRPr>
                <a:latin typeface="Calibri" panose="020F050202020403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300387851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3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Calibri" panose="020F0502020204030204" pitchFamily="34" charset="0"/>
              </a:defRPr>
            </a:lvl1pPr>
          </a:lstStyle>
          <a:p>
            <a:r>
              <a:rPr lang="en-US" dirty="0"/>
              <a:t>Click to edit Master title style</a:t>
            </a:r>
          </a:p>
        </p:txBody>
      </p:sp>
      <p:sp>
        <p:nvSpPr>
          <p:cNvPr id="3" name="Content Placeholder 2"/>
          <p:cNvSpPr>
            <a:spLocks noGrp="1"/>
          </p:cNvSpPr>
          <p:nvPr>
            <p:ph idx="1"/>
          </p:nvPr>
        </p:nvSpPr>
        <p:spPr>
          <a:xfrm>
            <a:off x="457200" y="1719263"/>
            <a:ext cx="8229600" cy="1040870"/>
          </a:xfrm>
        </p:spPr>
        <p:txBody>
          <a:bodyPr/>
          <a:lstStyle>
            <a:lvl1pPr marL="342900" indent="-342900">
              <a:buClr>
                <a:schemeClr val="tx1"/>
              </a:buClr>
              <a:buFont typeface="Arial" panose="020B0604020202020204" pitchFamily="34" charset="0"/>
              <a:buChar char="•"/>
              <a:defRPr>
                <a:latin typeface="Calibri" panose="020F0502020204030204" pitchFamily="34" charset="0"/>
              </a:defRPr>
            </a:lvl1pPr>
            <a:lvl2pPr marL="692150" indent="-347663">
              <a:buClr>
                <a:schemeClr val="tx1"/>
              </a:buClr>
              <a:buFont typeface="Arial" panose="020B0604020202020204" pitchFamily="34" charset="0"/>
              <a:buChar char="•"/>
              <a:defRPr>
                <a:latin typeface="Calibri" panose="020F0502020204030204" pitchFamily="34" charset="0"/>
              </a:defRPr>
            </a:lvl2pPr>
            <a:lvl3pPr marL="987425" indent="-293688">
              <a:buClr>
                <a:schemeClr val="tx1"/>
              </a:buClr>
              <a:buFont typeface="Arial" panose="020B0604020202020204" pitchFamily="34" charset="0"/>
              <a:buChar char="•"/>
              <a:defRPr>
                <a:latin typeface="Calibri" panose="020F0502020204030204" pitchFamily="34" charset="0"/>
              </a:defRPr>
            </a:lvl3pPr>
            <a:lvl4pPr marL="1281113" indent="-292100">
              <a:buClr>
                <a:schemeClr val="tx1"/>
              </a:buClr>
              <a:buFont typeface="Arial" panose="020B0604020202020204" pitchFamily="34" charset="0"/>
              <a:buChar char="•"/>
              <a:defRPr>
                <a:latin typeface="Calibri" panose="020F0502020204030204" pitchFamily="34" charset="0"/>
              </a:defRPr>
            </a:lvl4pPr>
            <a:lvl5pPr marL="1598613" indent="-315913">
              <a:buClr>
                <a:schemeClr val="tx1"/>
              </a:buClr>
              <a:buFont typeface="Arial" panose="020B0604020202020204" pitchFamily="34" charset="0"/>
              <a:buChar char="•"/>
              <a:defRPr>
                <a:latin typeface="Calibri" panose="020F050202020403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Rectangle 5"/>
          <p:cNvSpPr>
            <a:spLocks noGrp="1" noChangeArrowheads="1"/>
          </p:cNvSpPr>
          <p:nvPr>
            <p:ph type="dt" sz="half" idx="10"/>
          </p:nvPr>
        </p:nvSpPr>
        <p:spPr>
          <a:ln/>
        </p:spPr>
        <p:txBody>
          <a:bodyPr/>
          <a:lstStyle>
            <a:lvl1pPr>
              <a:defRPr/>
            </a:lvl1pPr>
          </a:lstStyle>
          <a:p>
            <a:pPr>
              <a:defRPr/>
            </a:pPr>
            <a:fld id="{58BB4478-E112-493B-870F-FA84BAF64540}" type="datetime1">
              <a:rPr lang="en-US" smtClean="0"/>
              <a:t>2/2/2026</a:t>
            </a:fld>
            <a:endParaRPr lang="en-US" altLang="en-US"/>
          </a:p>
        </p:txBody>
      </p:sp>
      <p:sp>
        <p:nvSpPr>
          <p:cNvPr id="6" name="Rectangle 7"/>
          <p:cNvSpPr>
            <a:spLocks noGrp="1" noChangeArrowheads="1"/>
          </p:cNvSpPr>
          <p:nvPr>
            <p:ph type="sldNum" sz="quarter" idx="12"/>
          </p:nvPr>
        </p:nvSpPr>
        <p:spPr>
          <a:ln/>
        </p:spPr>
        <p:txBody>
          <a:bodyPr/>
          <a:lstStyle>
            <a:lvl1pPr>
              <a:defRPr/>
            </a:lvl1pPr>
          </a:lstStyle>
          <a:p>
            <a:pPr>
              <a:defRPr/>
            </a:pPr>
            <a:r>
              <a:rPr lang="en-US" altLang="en-US" dirty="0"/>
              <a:t>11-</a:t>
            </a:r>
            <a:fld id="{4773FF61-F4E9-4123-B6AF-201BC82A0194}" type="slidenum">
              <a:rPr lang="en-US" altLang="en-US" smtClean="0"/>
              <a:pPr>
                <a:defRPr/>
              </a:pPr>
              <a:t>‹#›</a:t>
            </a:fld>
            <a:endParaRPr lang="en-US" altLang="en-US" dirty="0"/>
          </a:p>
        </p:txBody>
      </p:sp>
      <p:sp>
        <p:nvSpPr>
          <p:cNvPr id="7" name="Content Placeholder 2"/>
          <p:cNvSpPr>
            <a:spLocks noGrp="1"/>
          </p:cNvSpPr>
          <p:nvPr>
            <p:ph idx="13"/>
          </p:nvPr>
        </p:nvSpPr>
        <p:spPr>
          <a:xfrm>
            <a:off x="465661" y="2929995"/>
            <a:ext cx="8229600" cy="1040870"/>
          </a:xfrm>
        </p:spPr>
        <p:txBody>
          <a:bodyPr/>
          <a:lstStyle>
            <a:lvl1pPr marL="342900" indent="-342900">
              <a:buClr>
                <a:schemeClr val="tx1"/>
              </a:buClr>
              <a:buFont typeface="Arial" panose="020B0604020202020204" pitchFamily="34" charset="0"/>
              <a:buChar char="•"/>
              <a:defRPr>
                <a:latin typeface="Calibri" panose="020F0502020204030204" pitchFamily="34" charset="0"/>
              </a:defRPr>
            </a:lvl1pPr>
            <a:lvl2pPr marL="692150" indent="-347663">
              <a:buClr>
                <a:schemeClr val="tx1"/>
              </a:buClr>
              <a:buFont typeface="Arial" panose="020B0604020202020204" pitchFamily="34" charset="0"/>
              <a:buChar char="•"/>
              <a:defRPr>
                <a:latin typeface="Calibri" panose="020F0502020204030204" pitchFamily="34" charset="0"/>
              </a:defRPr>
            </a:lvl2pPr>
            <a:lvl3pPr marL="987425" indent="-293688">
              <a:buClr>
                <a:schemeClr val="tx1"/>
              </a:buClr>
              <a:buFont typeface="Arial" panose="020B0604020202020204" pitchFamily="34" charset="0"/>
              <a:buChar char="•"/>
              <a:defRPr>
                <a:latin typeface="Calibri" panose="020F0502020204030204" pitchFamily="34" charset="0"/>
              </a:defRPr>
            </a:lvl3pPr>
            <a:lvl4pPr marL="1281113" indent="-292100">
              <a:buClr>
                <a:schemeClr val="tx1"/>
              </a:buClr>
              <a:buFont typeface="Arial" panose="020B0604020202020204" pitchFamily="34" charset="0"/>
              <a:buChar char="•"/>
              <a:defRPr>
                <a:latin typeface="Calibri" panose="020F0502020204030204" pitchFamily="34" charset="0"/>
              </a:defRPr>
            </a:lvl4pPr>
            <a:lvl5pPr marL="1598613" indent="-315913">
              <a:buClr>
                <a:schemeClr val="tx1"/>
              </a:buClr>
              <a:buFont typeface="Arial" panose="020B0604020202020204" pitchFamily="34" charset="0"/>
              <a:buChar char="•"/>
              <a:defRPr>
                <a:latin typeface="Calibri" panose="020F050202020403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Content Placeholder 2"/>
          <p:cNvSpPr>
            <a:spLocks noGrp="1"/>
          </p:cNvSpPr>
          <p:nvPr>
            <p:ph idx="14"/>
          </p:nvPr>
        </p:nvSpPr>
        <p:spPr>
          <a:xfrm>
            <a:off x="474131" y="4115331"/>
            <a:ext cx="8229600" cy="790574"/>
          </a:xfrm>
        </p:spPr>
        <p:txBody>
          <a:bodyPr/>
          <a:lstStyle>
            <a:lvl1pPr marL="342900" indent="-342900">
              <a:buClr>
                <a:schemeClr val="tx1"/>
              </a:buClr>
              <a:buFont typeface="Arial" panose="020B0604020202020204" pitchFamily="34" charset="0"/>
              <a:buChar char="•"/>
              <a:defRPr>
                <a:latin typeface="Calibri" panose="020F0502020204030204" pitchFamily="34" charset="0"/>
              </a:defRPr>
            </a:lvl1pPr>
            <a:lvl2pPr marL="692150" indent="-347663">
              <a:buClr>
                <a:schemeClr val="tx1"/>
              </a:buClr>
              <a:buFont typeface="Arial" panose="020B0604020202020204" pitchFamily="34" charset="0"/>
              <a:buChar char="•"/>
              <a:defRPr>
                <a:latin typeface="Calibri" panose="020F0502020204030204" pitchFamily="34" charset="0"/>
              </a:defRPr>
            </a:lvl2pPr>
            <a:lvl3pPr marL="987425" indent="-293688">
              <a:buClr>
                <a:schemeClr val="tx1"/>
              </a:buClr>
              <a:buFont typeface="Arial" panose="020B0604020202020204" pitchFamily="34" charset="0"/>
              <a:buChar char="•"/>
              <a:defRPr>
                <a:latin typeface="Calibri" panose="020F0502020204030204" pitchFamily="34" charset="0"/>
              </a:defRPr>
            </a:lvl3pPr>
            <a:lvl4pPr marL="1281113" indent="-292100">
              <a:buClr>
                <a:schemeClr val="tx1"/>
              </a:buClr>
              <a:buFont typeface="Arial" panose="020B0604020202020204" pitchFamily="34" charset="0"/>
              <a:buChar char="•"/>
              <a:defRPr>
                <a:latin typeface="Calibri" panose="020F0502020204030204" pitchFamily="34" charset="0"/>
              </a:defRPr>
            </a:lvl4pPr>
            <a:lvl5pPr marL="1598613" indent="-315913">
              <a:buClr>
                <a:schemeClr val="tx1"/>
              </a:buClr>
              <a:buFont typeface="Arial" panose="020B0604020202020204" pitchFamily="34" charset="0"/>
              <a:buChar char="•"/>
              <a:defRPr>
                <a:latin typeface="Calibri" panose="020F050202020403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Content Placeholder 2"/>
          <p:cNvSpPr>
            <a:spLocks noGrp="1"/>
          </p:cNvSpPr>
          <p:nvPr>
            <p:ph idx="15"/>
          </p:nvPr>
        </p:nvSpPr>
        <p:spPr>
          <a:xfrm>
            <a:off x="474131" y="5050371"/>
            <a:ext cx="8229600" cy="790574"/>
          </a:xfrm>
        </p:spPr>
        <p:txBody>
          <a:bodyPr/>
          <a:lstStyle>
            <a:lvl1pPr marL="342900" indent="-342900">
              <a:buClr>
                <a:schemeClr val="tx1"/>
              </a:buClr>
              <a:buFont typeface="Arial" panose="020B0604020202020204" pitchFamily="34" charset="0"/>
              <a:buChar char="•"/>
              <a:defRPr>
                <a:latin typeface="Calibri" panose="020F0502020204030204" pitchFamily="34" charset="0"/>
              </a:defRPr>
            </a:lvl1pPr>
            <a:lvl2pPr marL="692150" indent="-347663">
              <a:buClr>
                <a:schemeClr val="tx1"/>
              </a:buClr>
              <a:buFont typeface="Arial" panose="020B0604020202020204" pitchFamily="34" charset="0"/>
              <a:buChar char="•"/>
              <a:defRPr>
                <a:latin typeface="Calibri" panose="020F0502020204030204" pitchFamily="34" charset="0"/>
              </a:defRPr>
            </a:lvl2pPr>
            <a:lvl3pPr marL="987425" indent="-293688">
              <a:buClr>
                <a:schemeClr val="tx1"/>
              </a:buClr>
              <a:buFont typeface="Arial" panose="020B0604020202020204" pitchFamily="34" charset="0"/>
              <a:buChar char="•"/>
              <a:defRPr>
                <a:latin typeface="Calibri" panose="020F0502020204030204" pitchFamily="34" charset="0"/>
              </a:defRPr>
            </a:lvl3pPr>
            <a:lvl4pPr marL="1281113" indent="-292100">
              <a:buClr>
                <a:schemeClr val="tx1"/>
              </a:buClr>
              <a:buFont typeface="Arial" panose="020B0604020202020204" pitchFamily="34" charset="0"/>
              <a:buChar char="•"/>
              <a:defRPr>
                <a:latin typeface="Calibri" panose="020F0502020204030204" pitchFamily="34" charset="0"/>
              </a:defRPr>
            </a:lvl4pPr>
            <a:lvl5pPr marL="1598613" indent="-315913">
              <a:buClr>
                <a:schemeClr val="tx1"/>
              </a:buClr>
              <a:buFont typeface="Arial" panose="020B0604020202020204" pitchFamily="34" charset="0"/>
              <a:buChar char="•"/>
              <a:defRPr>
                <a:latin typeface="Calibri" panose="020F050202020403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19675818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2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Calibri" panose="020F0502020204030204" pitchFamily="34" charset="0"/>
              </a:defRPr>
            </a:lvl1pPr>
          </a:lstStyle>
          <a:p>
            <a:r>
              <a:rPr lang="en-US" dirty="0"/>
              <a:t>Click to edit Master title style</a:t>
            </a:r>
          </a:p>
        </p:txBody>
      </p:sp>
      <p:sp>
        <p:nvSpPr>
          <p:cNvPr id="3" name="Content Placeholder 2"/>
          <p:cNvSpPr>
            <a:spLocks noGrp="1"/>
          </p:cNvSpPr>
          <p:nvPr>
            <p:ph idx="1"/>
          </p:nvPr>
        </p:nvSpPr>
        <p:spPr>
          <a:xfrm>
            <a:off x="457200" y="1719263"/>
            <a:ext cx="8229600" cy="448204"/>
          </a:xfrm>
        </p:spPr>
        <p:txBody>
          <a:bodyPr/>
          <a:lstStyle>
            <a:lvl1pPr marL="342900" indent="-342900">
              <a:buClr>
                <a:schemeClr val="tx1"/>
              </a:buClr>
              <a:buSzPct val="100000"/>
              <a:buFont typeface="Arial" panose="020B0604020202020204" pitchFamily="34" charset="0"/>
              <a:buChar char="•"/>
              <a:defRPr>
                <a:latin typeface="Calibri" panose="020F0502020204030204" pitchFamily="34" charset="0"/>
              </a:defRPr>
            </a:lvl1pPr>
            <a:lvl2pPr>
              <a:defRPr>
                <a:latin typeface="Calibri" panose="020F0502020204030204" pitchFamily="34" charset="0"/>
              </a:defRPr>
            </a:lvl2pPr>
            <a:lvl3pPr>
              <a:defRPr>
                <a:latin typeface="Calibri" panose="020F0502020204030204" pitchFamily="34" charset="0"/>
              </a:defRPr>
            </a:lvl3pPr>
            <a:lvl4pPr>
              <a:defRPr>
                <a:latin typeface="Calibri" panose="020F0502020204030204" pitchFamily="34" charset="0"/>
              </a:defRPr>
            </a:lvl4pPr>
            <a:lvl5pPr>
              <a:defRPr>
                <a:latin typeface="Calibri" panose="020F0502020204030204" pitchFamily="34" charset="0"/>
              </a:defRPr>
            </a:lvl5pPr>
          </a:lstStyle>
          <a:p>
            <a:pPr lvl="0"/>
            <a:endParaRPr lang="en-US" dirty="0"/>
          </a:p>
        </p:txBody>
      </p:sp>
      <p:sp>
        <p:nvSpPr>
          <p:cNvPr id="4" name="Rectangle 5"/>
          <p:cNvSpPr>
            <a:spLocks noGrp="1" noChangeArrowheads="1"/>
          </p:cNvSpPr>
          <p:nvPr>
            <p:ph type="dt" sz="half" idx="10"/>
          </p:nvPr>
        </p:nvSpPr>
        <p:spPr>
          <a:ln/>
        </p:spPr>
        <p:txBody>
          <a:bodyPr/>
          <a:lstStyle>
            <a:lvl1pPr>
              <a:defRPr/>
            </a:lvl1pPr>
          </a:lstStyle>
          <a:p>
            <a:pPr>
              <a:defRPr/>
            </a:pPr>
            <a:r>
              <a:rPr lang="en-US"/>
              <a:t>	</a:t>
            </a:r>
            <a:fld id="{4B90C6CC-4278-48ED-A0F0-C3F82040A5B2}" type="datetime1">
              <a:rPr lang="en-US" smtClean="0"/>
              <a:t>2/2/2026</a:t>
            </a:fld>
            <a:endParaRPr lang="en-US" altLang="en-US" dirty="0"/>
          </a:p>
        </p:txBody>
      </p:sp>
      <p:sp>
        <p:nvSpPr>
          <p:cNvPr id="6" name="Rectangle 7"/>
          <p:cNvSpPr>
            <a:spLocks noGrp="1" noChangeArrowheads="1"/>
          </p:cNvSpPr>
          <p:nvPr>
            <p:ph type="sldNum" sz="quarter" idx="12"/>
          </p:nvPr>
        </p:nvSpPr>
        <p:spPr>
          <a:ln/>
        </p:spPr>
        <p:txBody>
          <a:bodyPr/>
          <a:lstStyle>
            <a:lvl1pPr>
              <a:defRPr/>
            </a:lvl1pPr>
          </a:lstStyle>
          <a:p>
            <a:pPr>
              <a:defRPr/>
            </a:pPr>
            <a:r>
              <a:rPr lang="en-US" altLang="en-US" dirty="0"/>
              <a:t>11-</a:t>
            </a:r>
            <a:fld id="{4773FF61-F4E9-4123-B6AF-201BC82A0194}" type="slidenum">
              <a:rPr lang="en-US" altLang="en-US" smtClean="0"/>
              <a:pPr>
                <a:defRPr/>
              </a:pPr>
              <a:t>‹#›</a:t>
            </a:fld>
            <a:endParaRPr lang="en-US" altLang="en-US" dirty="0"/>
          </a:p>
        </p:txBody>
      </p:sp>
      <p:sp>
        <p:nvSpPr>
          <p:cNvPr id="7" name="Content Placeholder 2"/>
          <p:cNvSpPr>
            <a:spLocks noGrp="1"/>
          </p:cNvSpPr>
          <p:nvPr>
            <p:ph idx="13"/>
          </p:nvPr>
        </p:nvSpPr>
        <p:spPr>
          <a:xfrm>
            <a:off x="465661" y="2227261"/>
            <a:ext cx="8229600" cy="435507"/>
          </a:xfrm>
        </p:spPr>
        <p:txBody>
          <a:bodyPr/>
          <a:lstStyle>
            <a:lvl1pPr marL="342900" indent="-342900">
              <a:buClr>
                <a:schemeClr val="tx1"/>
              </a:buClr>
              <a:buSzPct val="100000"/>
              <a:buFont typeface="Arial" panose="020B0604020202020204" pitchFamily="34" charset="0"/>
              <a:buChar char="•"/>
              <a:defRPr>
                <a:latin typeface="Calibri" panose="020F0502020204030204" pitchFamily="34" charset="0"/>
              </a:defRPr>
            </a:lvl1pPr>
            <a:lvl2pPr>
              <a:defRPr>
                <a:latin typeface="Calibri" panose="020F0502020204030204" pitchFamily="34" charset="0"/>
              </a:defRPr>
            </a:lvl2pPr>
            <a:lvl3pPr>
              <a:defRPr>
                <a:latin typeface="Calibri" panose="020F0502020204030204" pitchFamily="34" charset="0"/>
              </a:defRPr>
            </a:lvl3pPr>
            <a:lvl4pPr>
              <a:defRPr>
                <a:latin typeface="Calibri" panose="020F0502020204030204" pitchFamily="34" charset="0"/>
              </a:defRPr>
            </a:lvl4pPr>
            <a:lvl5pPr>
              <a:defRPr>
                <a:latin typeface="Calibri" panose="020F0502020204030204" pitchFamily="34" charset="0"/>
              </a:defRPr>
            </a:lvl5pPr>
          </a:lstStyle>
          <a:p>
            <a:pPr lvl="0"/>
            <a:endParaRPr lang="en-US" dirty="0"/>
          </a:p>
        </p:txBody>
      </p:sp>
      <p:sp>
        <p:nvSpPr>
          <p:cNvPr id="8" name="Content Placeholder 2"/>
          <p:cNvSpPr>
            <a:spLocks noGrp="1"/>
          </p:cNvSpPr>
          <p:nvPr>
            <p:ph idx="14"/>
          </p:nvPr>
        </p:nvSpPr>
        <p:spPr>
          <a:xfrm>
            <a:off x="474131" y="2794530"/>
            <a:ext cx="8229600" cy="490536"/>
          </a:xfrm>
        </p:spPr>
        <p:txBody>
          <a:bodyPr/>
          <a:lstStyle>
            <a:lvl1pPr marL="342900" indent="-342900">
              <a:buClr>
                <a:schemeClr val="tx1"/>
              </a:buClr>
              <a:buSzPct val="100000"/>
              <a:buFont typeface="Arial" panose="020B0604020202020204" pitchFamily="34" charset="0"/>
              <a:buChar char="•"/>
              <a:defRPr>
                <a:latin typeface="Calibri" panose="020F0502020204030204" pitchFamily="34" charset="0"/>
              </a:defRPr>
            </a:lvl1pPr>
            <a:lvl2pPr>
              <a:defRPr>
                <a:latin typeface="Calibri" panose="020F0502020204030204" pitchFamily="34" charset="0"/>
              </a:defRPr>
            </a:lvl2pPr>
            <a:lvl3pPr>
              <a:defRPr>
                <a:latin typeface="Calibri" panose="020F0502020204030204" pitchFamily="34" charset="0"/>
              </a:defRPr>
            </a:lvl3pPr>
            <a:lvl4pPr>
              <a:defRPr>
                <a:latin typeface="Calibri" panose="020F0502020204030204" pitchFamily="34" charset="0"/>
              </a:defRPr>
            </a:lvl4pPr>
            <a:lvl5pPr>
              <a:defRPr>
                <a:latin typeface="Calibri" panose="020F0502020204030204" pitchFamily="34" charset="0"/>
              </a:defRPr>
            </a:lvl5pPr>
          </a:lstStyle>
          <a:p>
            <a:pPr lvl="0"/>
            <a:endParaRPr lang="en-US" dirty="0"/>
          </a:p>
        </p:txBody>
      </p:sp>
      <p:sp>
        <p:nvSpPr>
          <p:cNvPr id="9" name="Content Placeholder 2"/>
          <p:cNvSpPr>
            <a:spLocks noGrp="1"/>
          </p:cNvSpPr>
          <p:nvPr>
            <p:ph idx="15"/>
          </p:nvPr>
        </p:nvSpPr>
        <p:spPr>
          <a:xfrm>
            <a:off x="482596" y="3412596"/>
            <a:ext cx="8229600" cy="490536"/>
          </a:xfrm>
        </p:spPr>
        <p:txBody>
          <a:bodyPr/>
          <a:lstStyle>
            <a:lvl1pPr marL="342900" indent="-342900">
              <a:buClr>
                <a:schemeClr val="tx1"/>
              </a:buClr>
              <a:buSzPct val="100000"/>
              <a:buFont typeface="Arial" panose="020B0604020202020204" pitchFamily="34" charset="0"/>
              <a:buChar char="•"/>
              <a:defRPr>
                <a:latin typeface="Calibri" panose="020F0502020204030204" pitchFamily="34" charset="0"/>
              </a:defRPr>
            </a:lvl1pPr>
            <a:lvl2pPr>
              <a:defRPr>
                <a:latin typeface="Calibri" panose="020F0502020204030204" pitchFamily="34" charset="0"/>
              </a:defRPr>
            </a:lvl2pPr>
            <a:lvl3pPr>
              <a:defRPr>
                <a:latin typeface="Calibri" panose="020F0502020204030204" pitchFamily="34" charset="0"/>
              </a:defRPr>
            </a:lvl3pPr>
            <a:lvl4pPr>
              <a:defRPr>
                <a:latin typeface="Calibri" panose="020F0502020204030204" pitchFamily="34" charset="0"/>
              </a:defRPr>
            </a:lvl4pPr>
            <a:lvl5pPr>
              <a:defRPr>
                <a:latin typeface="Calibri" panose="020F0502020204030204" pitchFamily="34" charset="0"/>
              </a:defRPr>
            </a:lvl5pPr>
          </a:lstStyle>
          <a:p>
            <a:pPr lvl="0"/>
            <a:endParaRPr lang="en-US" dirty="0"/>
          </a:p>
        </p:txBody>
      </p:sp>
      <p:sp>
        <p:nvSpPr>
          <p:cNvPr id="10" name="Content Placeholder 2"/>
          <p:cNvSpPr>
            <a:spLocks noGrp="1"/>
          </p:cNvSpPr>
          <p:nvPr>
            <p:ph idx="16"/>
          </p:nvPr>
        </p:nvSpPr>
        <p:spPr>
          <a:xfrm>
            <a:off x="474128" y="4022194"/>
            <a:ext cx="8229600" cy="490536"/>
          </a:xfrm>
        </p:spPr>
        <p:txBody>
          <a:bodyPr/>
          <a:lstStyle>
            <a:lvl1pPr marL="342900" indent="-342900">
              <a:buClr>
                <a:schemeClr val="tx1"/>
              </a:buClr>
              <a:buSzPct val="100000"/>
              <a:buFont typeface="Arial" panose="020B0604020202020204" pitchFamily="34" charset="0"/>
              <a:buChar char="•"/>
              <a:defRPr>
                <a:latin typeface="Calibri" panose="020F0502020204030204" pitchFamily="34" charset="0"/>
              </a:defRPr>
            </a:lvl1pPr>
            <a:lvl2pPr>
              <a:defRPr>
                <a:latin typeface="Calibri" panose="020F0502020204030204" pitchFamily="34" charset="0"/>
              </a:defRPr>
            </a:lvl2pPr>
            <a:lvl3pPr>
              <a:defRPr>
                <a:latin typeface="Calibri" panose="020F0502020204030204" pitchFamily="34" charset="0"/>
              </a:defRPr>
            </a:lvl3pPr>
            <a:lvl4pPr>
              <a:defRPr>
                <a:latin typeface="Calibri" panose="020F0502020204030204" pitchFamily="34" charset="0"/>
              </a:defRPr>
            </a:lvl4pPr>
            <a:lvl5pPr>
              <a:defRPr>
                <a:latin typeface="Calibri" panose="020F0502020204030204" pitchFamily="34" charset="0"/>
              </a:defRPr>
            </a:lvl5pPr>
          </a:lstStyle>
          <a:p>
            <a:pPr lvl="0"/>
            <a:endParaRPr lang="en-US" dirty="0"/>
          </a:p>
        </p:txBody>
      </p:sp>
      <p:sp>
        <p:nvSpPr>
          <p:cNvPr id="11" name="Content Placeholder 2"/>
          <p:cNvSpPr>
            <a:spLocks noGrp="1"/>
          </p:cNvSpPr>
          <p:nvPr>
            <p:ph idx="17"/>
          </p:nvPr>
        </p:nvSpPr>
        <p:spPr>
          <a:xfrm>
            <a:off x="474129" y="4589468"/>
            <a:ext cx="8229600" cy="490536"/>
          </a:xfrm>
        </p:spPr>
        <p:txBody>
          <a:bodyPr/>
          <a:lstStyle>
            <a:lvl1pPr marL="342900" indent="-342900">
              <a:buClr>
                <a:schemeClr val="tx1"/>
              </a:buClr>
              <a:buSzPct val="100000"/>
              <a:buFont typeface="Arial" panose="020B0604020202020204" pitchFamily="34" charset="0"/>
              <a:buChar char="•"/>
              <a:defRPr>
                <a:latin typeface="Calibri" panose="020F0502020204030204" pitchFamily="34" charset="0"/>
              </a:defRPr>
            </a:lvl1pPr>
            <a:lvl2pPr>
              <a:defRPr>
                <a:latin typeface="Calibri" panose="020F0502020204030204" pitchFamily="34" charset="0"/>
              </a:defRPr>
            </a:lvl2pPr>
            <a:lvl3pPr>
              <a:defRPr>
                <a:latin typeface="Calibri" panose="020F0502020204030204" pitchFamily="34" charset="0"/>
              </a:defRPr>
            </a:lvl3pPr>
            <a:lvl4pPr>
              <a:defRPr>
                <a:latin typeface="Calibri" panose="020F0502020204030204" pitchFamily="34" charset="0"/>
              </a:defRPr>
            </a:lvl4pPr>
            <a:lvl5pPr>
              <a:defRPr>
                <a:latin typeface="Calibri" panose="020F0502020204030204" pitchFamily="34" charset="0"/>
              </a:defRPr>
            </a:lvl5pPr>
          </a:lstStyle>
          <a:p>
            <a:pPr lvl="0"/>
            <a:endParaRPr lang="en-US" dirty="0"/>
          </a:p>
        </p:txBody>
      </p:sp>
      <p:sp>
        <p:nvSpPr>
          <p:cNvPr id="12" name="Content Placeholder 2"/>
          <p:cNvSpPr>
            <a:spLocks noGrp="1"/>
          </p:cNvSpPr>
          <p:nvPr>
            <p:ph idx="18"/>
          </p:nvPr>
        </p:nvSpPr>
        <p:spPr>
          <a:xfrm>
            <a:off x="474127" y="5156741"/>
            <a:ext cx="8229600" cy="490536"/>
          </a:xfrm>
        </p:spPr>
        <p:txBody>
          <a:bodyPr/>
          <a:lstStyle>
            <a:lvl1pPr marL="342900" indent="-342900">
              <a:buClr>
                <a:schemeClr val="tx1"/>
              </a:buClr>
              <a:buSzPct val="100000"/>
              <a:buFont typeface="Arial" panose="020B0604020202020204" pitchFamily="34" charset="0"/>
              <a:buChar char="•"/>
              <a:defRPr>
                <a:latin typeface="Calibri" panose="020F0502020204030204" pitchFamily="34" charset="0"/>
              </a:defRPr>
            </a:lvl1pPr>
            <a:lvl2pPr>
              <a:defRPr>
                <a:latin typeface="Calibri" panose="020F0502020204030204" pitchFamily="34" charset="0"/>
              </a:defRPr>
            </a:lvl2pPr>
            <a:lvl3pPr>
              <a:defRPr>
                <a:latin typeface="Calibri" panose="020F0502020204030204" pitchFamily="34" charset="0"/>
              </a:defRPr>
            </a:lvl3pPr>
            <a:lvl4pPr>
              <a:defRPr>
                <a:latin typeface="Calibri" panose="020F0502020204030204" pitchFamily="34" charset="0"/>
              </a:defRPr>
            </a:lvl4pPr>
            <a:lvl5pPr>
              <a:defRPr>
                <a:latin typeface="Calibri" panose="020F0502020204030204" pitchFamily="34" charset="0"/>
              </a:defRPr>
            </a:lvl5pPr>
          </a:lstStyle>
          <a:p>
            <a:pPr lvl="0"/>
            <a:endParaRPr lang="en-US" dirty="0"/>
          </a:p>
        </p:txBody>
      </p:sp>
    </p:spTree>
    <p:extLst>
      <p:ext uri="{BB962C8B-B14F-4D97-AF65-F5344CB8AC3E}">
        <p14:creationId xmlns:p14="http://schemas.microsoft.com/office/powerpoint/2010/main" val="97871908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5"/>
          <p:cNvSpPr>
            <a:spLocks noGrp="1" noChangeArrowheads="1"/>
          </p:cNvSpPr>
          <p:nvPr>
            <p:ph type="dt" sz="half" idx="10"/>
          </p:nvPr>
        </p:nvSpPr>
        <p:spPr>
          <a:ln/>
        </p:spPr>
        <p:txBody>
          <a:bodyPr/>
          <a:lstStyle>
            <a:lvl1pPr>
              <a:defRPr/>
            </a:lvl1pPr>
          </a:lstStyle>
          <a:p>
            <a:pPr>
              <a:defRPr/>
            </a:pPr>
            <a:fld id="{9E0C19DA-B1EA-405A-8175-CC09066CCA17}" type="datetime1">
              <a:rPr lang="en-US" smtClean="0"/>
              <a:t>2/2/2026</a:t>
            </a:fld>
            <a:endParaRPr lang="en-US" altLang="en-US"/>
          </a:p>
        </p:txBody>
      </p:sp>
      <p:sp>
        <p:nvSpPr>
          <p:cNvPr id="6" name="Rectangle 7"/>
          <p:cNvSpPr>
            <a:spLocks noGrp="1" noChangeArrowheads="1"/>
          </p:cNvSpPr>
          <p:nvPr>
            <p:ph type="sldNum" sz="quarter" idx="12"/>
          </p:nvPr>
        </p:nvSpPr>
        <p:spPr>
          <a:ln/>
        </p:spPr>
        <p:txBody>
          <a:bodyPr/>
          <a:lstStyle>
            <a:lvl1pPr>
              <a:defRPr/>
            </a:lvl1pPr>
          </a:lstStyle>
          <a:p>
            <a:pPr>
              <a:defRPr/>
            </a:pPr>
            <a:r>
              <a:rPr lang="en-US" altLang="en-US" dirty="0"/>
              <a:t>11-</a:t>
            </a:r>
            <a:fld id="{B8643C53-5634-46E8-9866-13612EB8B71C}" type="slidenum">
              <a:rPr lang="en-US" altLang="en-US" smtClean="0"/>
              <a:pPr>
                <a:defRPr/>
              </a:pPr>
              <a:t>‹#›</a:t>
            </a:fld>
            <a:endParaRPr lang="en-US" altLang="en-US" dirty="0"/>
          </a:p>
        </p:txBody>
      </p:sp>
    </p:spTree>
    <p:extLst>
      <p:ext uri="{BB962C8B-B14F-4D97-AF65-F5344CB8AC3E}">
        <p14:creationId xmlns:p14="http://schemas.microsoft.com/office/powerpoint/2010/main" val="13749963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719263"/>
            <a:ext cx="4038600" cy="441166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719263"/>
            <a:ext cx="4038600" cy="441166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5"/>
          <p:cNvSpPr>
            <a:spLocks noGrp="1" noChangeArrowheads="1"/>
          </p:cNvSpPr>
          <p:nvPr>
            <p:ph type="dt" sz="half" idx="10"/>
          </p:nvPr>
        </p:nvSpPr>
        <p:spPr>
          <a:ln/>
        </p:spPr>
        <p:txBody>
          <a:bodyPr/>
          <a:lstStyle>
            <a:lvl1pPr>
              <a:defRPr/>
            </a:lvl1pPr>
          </a:lstStyle>
          <a:p>
            <a:pPr>
              <a:defRPr/>
            </a:pPr>
            <a:fld id="{D4BA26C1-5870-42E4-96D5-6C354953D63F}" type="datetime1">
              <a:rPr lang="en-US" smtClean="0"/>
              <a:t>2/2/2026</a:t>
            </a:fld>
            <a:endParaRPr lang="en-US" altLang="en-US"/>
          </a:p>
        </p:txBody>
      </p:sp>
      <p:sp>
        <p:nvSpPr>
          <p:cNvPr id="7" name="Rectangle 7"/>
          <p:cNvSpPr>
            <a:spLocks noGrp="1" noChangeArrowheads="1"/>
          </p:cNvSpPr>
          <p:nvPr>
            <p:ph type="sldNum" sz="quarter" idx="12"/>
          </p:nvPr>
        </p:nvSpPr>
        <p:spPr>
          <a:ln/>
        </p:spPr>
        <p:txBody>
          <a:bodyPr/>
          <a:lstStyle>
            <a:lvl1pPr>
              <a:defRPr/>
            </a:lvl1pPr>
          </a:lstStyle>
          <a:p>
            <a:pPr>
              <a:defRPr/>
            </a:pPr>
            <a:r>
              <a:rPr lang="en-US" altLang="en-US" dirty="0"/>
              <a:t>11-</a:t>
            </a:r>
            <a:fld id="{7905E196-56C6-4301-8665-BC2965E2E4F7}" type="slidenum">
              <a:rPr lang="en-US" altLang="en-US" smtClean="0"/>
              <a:pPr>
                <a:defRPr/>
              </a:pPr>
              <a:t>‹#›</a:t>
            </a:fld>
            <a:endParaRPr lang="en-US" altLang="en-US" dirty="0"/>
          </a:p>
        </p:txBody>
      </p:sp>
    </p:spTree>
    <p:extLst>
      <p:ext uri="{BB962C8B-B14F-4D97-AF65-F5344CB8AC3E}">
        <p14:creationId xmlns:p14="http://schemas.microsoft.com/office/powerpoint/2010/main" val="1401174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5"/>
          <p:cNvSpPr>
            <a:spLocks noGrp="1" noChangeArrowheads="1"/>
          </p:cNvSpPr>
          <p:nvPr>
            <p:ph type="dt" sz="half" idx="10"/>
          </p:nvPr>
        </p:nvSpPr>
        <p:spPr>
          <a:ln/>
        </p:spPr>
        <p:txBody>
          <a:bodyPr/>
          <a:lstStyle>
            <a:lvl1pPr>
              <a:defRPr/>
            </a:lvl1pPr>
          </a:lstStyle>
          <a:p>
            <a:pPr>
              <a:defRPr/>
            </a:pPr>
            <a:fld id="{066FDD9D-9D4E-435C-AC25-7FDF49AFC95B}" type="datetime1">
              <a:rPr lang="en-US" smtClean="0"/>
              <a:t>2/2/2026</a:t>
            </a:fld>
            <a:endParaRPr lang="en-US" altLang="en-US"/>
          </a:p>
        </p:txBody>
      </p:sp>
      <p:sp>
        <p:nvSpPr>
          <p:cNvPr id="9" name="Rectangle 7"/>
          <p:cNvSpPr>
            <a:spLocks noGrp="1" noChangeArrowheads="1"/>
          </p:cNvSpPr>
          <p:nvPr>
            <p:ph type="sldNum" sz="quarter" idx="12"/>
          </p:nvPr>
        </p:nvSpPr>
        <p:spPr>
          <a:ln/>
        </p:spPr>
        <p:txBody>
          <a:bodyPr/>
          <a:lstStyle>
            <a:lvl1pPr>
              <a:defRPr/>
            </a:lvl1pPr>
          </a:lstStyle>
          <a:p>
            <a:pPr>
              <a:defRPr/>
            </a:pPr>
            <a:r>
              <a:rPr lang="en-US" altLang="en-US" dirty="0"/>
              <a:t>11-</a:t>
            </a:r>
            <a:fld id="{83911F2D-A79E-49A4-B269-8A3F2982665A}" type="slidenum">
              <a:rPr lang="en-US" altLang="en-US" smtClean="0"/>
              <a:pPr>
                <a:defRPr/>
              </a:pPr>
              <a:t>‹#›</a:t>
            </a:fld>
            <a:endParaRPr lang="en-US" altLang="en-US" dirty="0"/>
          </a:p>
        </p:txBody>
      </p:sp>
    </p:spTree>
    <p:extLst>
      <p:ext uri="{BB962C8B-B14F-4D97-AF65-F5344CB8AC3E}">
        <p14:creationId xmlns:p14="http://schemas.microsoft.com/office/powerpoint/2010/main" val="168148044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5"/>
          <p:cNvSpPr>
            <a:spLocks noGrp="1" noChangeArrowheads="1"/>
          </p:cNvSpPr>
          <p:nvPr>
            <p:ph type="dt" sz="half" idx="10"/>
          </p:nvPr>
        </p:nvSpPr>
        <p:spPr>
          <a:ln/>
        </p:spPr>
        <p:txBody>
          <a:bodyPr/>
          <a:lstStyle>
            <a:lvl1pPr>
              <a:defRPr/>
            </a:lvl1pPr>
          </a:lstStyle>
          <a:p>
            <a:pPr>
              <a:defRPr/>
            </a:pPr>
            <a:fld id="{33E4A3CD-E437-4707-9617-072D581F7628}" type="datetime1">
              <a:rPr lang="en-US" smtClean="0"/>
              <a:t>2/2/2026</a:t>
            </a:fld>
            <a:endParaRPr lang="en-US" altLang="en-US"/>
          </a:p>
        </p:txBody>
      </p:sp>
      <p:sp>
        <p:nvSpPr>
          <p:cNvPr id="5" name="Rectangle 7"/>
          <p:cNvSpPr>
            <a:spLocks noGrp="1" noChangeArrowheads="1"/>
          </p:cNvSpPr>
          <p:nvPr>
            <p:ph type="sldNum" sz="quarter" idx="12"/>
          </p:nvPr>
        </p:nvSpPr>
        <p:spPr>
          <a:ln/>
        </p:spPr>
        <p:txBody>
          <a:bodyPr/>
          <a:lstStyle>
            <a:lvl1pPr>
              <a:defRPr/>
            </a:lvl1pPr>
          </a:lstStyle>
          <a:p>
            <a:pPr>
              <a:defRPr/>
            </a:pPr>
            <a:r>
              <a:rPr lang="en-US" altLang="en-US" dirty="0"/>
              <a:t>11-</a:t>
            </a:r>
            <a:fld id="{4764DE9E-DF0F-4589-A115-EE7338EDF10A}" type="slidenum">
              <a:rPr lang="en-US" altLang="en-US" smtClean="0"/>
              <a:pPr>
                <a:defRPr/>
              </a:pPr>
              <a:t>‹#›</a:t>
            </a:fld>
            <a:endParaRPr lang="en-US" altLang="en-US" dirty="0"/>
          </a:p>
        </p:txBody>
      </p:sp>
    </p:spTree>
    <p:extLst>
      <p:ext uri="{BB962C8B-B14F-4D97-AF65-F5344CB8AC3E}">
        <p14:creationId xmlns:p14="http://schemas.microsoft.com/office/powerpoint/2010/main" val="115163913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2.xml"/><Relationship Id="rId13" Type="http://schemas.openxmlformats.org/officeDocument/2006/relationships/slideLayout" Target="../slideLayouts/slideLayout27.xml"/><Relationship Id="rId3" Type="http://schemas.openxmlformats.org/officeDocument/2006/relationships/slideLayout" Target="../slideLayouts/slideLayout17.xml"/><Relationship Id="rId7" Type="http://schemas.openxmlformats.org/officeDocument/2006/relationships/slideLayout" Target="../slideLayouts/slideLayout21.xml"/><Relationship Id="rId12" Type="http://schemas.openxmlformats.org/officeDocument/2006/relationships/slideLayout" Target="../slideLayouts/slideLayout26.xml"/><Relationship Id="rId2" Type="http://schemas.openxmlformats.org/officeDocument/2006/relationships/slideLayout" Target="../slideLayouts/slideLayout16.xml"/><Relationship Id="rId1" Type="http://schemas.openxmlformats.org/officeDocument/2006/relationships/slideLayout" Target="../slideLayouts/slideLayout15.xml"/><Relationship Id="rId6" Type="http://schemas.openxmlformats.org/officeDocument/2006/relationships/slideLayout" Target="../slideLayouts/slideLayout20.xml"/><Relationship Id="rId11" Type="http://schemas.openxmlformats.org/officeDocument/2006/relationships/slideLayout" Target="../slideLayouts/slideLayout25.xml"/><Relationship Id="rId5" Type="http://schemas.openxmlformats.org/officeDocument/2006/relationships/slideLayout" Target="../slideLayouts/slideLayout19.xml"/><Relationship Id="rId15" Type="http://schemas.openxmlformats.org/officeDocument/2006/relationships/theme" Target="../theme/theme2.xml"/><Relationship Id="rId10" Type="http://schemas.openxmlformats.org/officeDocument/2006/relationships/slideLayout" Target="../slideLayouts/slideLayout24.xml"/><Relationship Id="rId4" Type="http://schemas.openxmlformats.org/officeDocument/2006/relationships/slideLayout" Target="../slideLayouts/slideLayout18.xml"/><Relationship Id="rId9" Type="http://schemas.openxmlformats.org/officeDocument/2006/relationships/slideLayout" Target="../slideLayouts/slideLayout23.xml"/><Relationship Id="rId14" Type="http://schemas.openxmlformats.org/officeDocument/2006/relationships/slideLayout" Target="../slideLayouts/slideLayout28.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Line 2"/>
          <p:cNvSpPr>
            <a:spLocks noChangeShapeType="1"/>
          </p:cNvSpPr>
          <p:nvPr/>
        </p:nvSpPr>
        <p:spPr bwMode="auto">
          <a:xfrm>
            <a:off x="7962900" y="152400"/>
            <a:ext cx="0" cy="15240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027" name="Rectangle 3"/>
          <p:cNvSpPr>
            <a:spLocks noGrp="1" noChangeArrowheads="1"/>
          </p:cNvSpPr>
          <p:nvPr>
            <p:ph type="title"/>
          </p:nvPr>
        </p:nvSpPr>
        <p:spPr bwMode="auto">
          <a:xfrm>
            <a:off x="457200" y="122238"/>
            <a:ext cx="7543800" cy="1295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p>
            <a:pPr lvl="0"/>
            <a:r>
              <a:rPr lang="en-US" altLang="en-US"/>
              <a:t>Click to edit Master title style</a:t>
            </a:r>
          </a:p>
        </p:txBody>
      </p:sp>
      <p:sp>
        <p:nvSpPr>
          <p:cNvPr id="1028" name="Rectangle 4"/>
          <p:cNvSpPr>
            <a:spLocks noGrp="1" noChangeArrowheads="1"/>
          </p:cNvSpPr>
          <p:nvPr>
            <p:ph type="body" idx="1"/>
          </p:nvPr>
        </p:nvSpPr>
        <p:spPr bwMode="auto">
          <a:xfrm>
            <a:off x="457200" y="1719263"/>
            <a:ext cx="8229600" cy="44116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72709" name="Rectangle 5"/>
          <p:cNvSpPr>
            <a:spLocks noGrp="1" noChangeArrowheads="1"/>
          </p:cNvSpPr>
          <p:nvPr>
            <p:ph type="dt" sz="half" idx="2"/>
          </p:nvPr>
        </p:nvSpPr>
        <p:spPr bwMode="auto">
          <a:xfrm>
            <a:off x="457200" y="6248400"/>
            <a:ext cx="2133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000">
                <a:latin typeface="+mn-lt"/>
              </a:defRPr>
            </a:lvl1pPr>
          </a:lstStyle>
          <a:p>
            <a:pPr>
              <a:defRPr/>
            </a:pPr>
            <a:fld id="{7DC9C7A3-8236-4764-AD0A-1E0D6572F0B6}" type="datetime1">
              <a:rPr lang="en-US" smtClean="0"/>
              <a:t>2/2/2026</a:t>
            </a:fld>
            <a:endParaRPr lang="en-US" altLang="en-US"/>
          </a:p>
        </p:txBody>
      </p:sp>
      <p:sp>
        <p:nvSpPr>
          <p:cNvPr id="72711" name="Rectangle 7"/>
          <p:cNvSpPr>
            <a:spLocks noGrp="1" noChangeArrowheads="1"/>
          </p:cNvSpPr>
          <p:nvPr>
            <p:ph type="sldNum" sz="quarter" idx="4"/>
          </p:nvPr>
        </p:nvSpPr>
        <p:spPr bwMode="auto">
          <a:xfrm>
            <a:off x="6553200" y="6248400"/>
            <a:ext cx="2133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000">
                <a:latin typeface="+mn-lt"/>
              </a:defRPr>
            </a:lvl1pPr>
          </a:lstStyle>
          <a:p>
            <a:pPr>
              <a:defRPr/>
            </a:pPr>
            <a:r>
              <a:rPr lang="en-US" altLang="en-US" dirty="0"/>
              <a:t>11-</a:t>
            </a:r>
            <a:fld id="{CB4170C2-2BCD-4EE9-940C-15A2525D2C19}" type="slidenum">
              <a:rPr lang="en-US" altLang="en-US" smtClean="0"/>
              <a:pPr>
                <a:defRPr/>
              </a:pPr>
              <a:t>‹#›</a:t>
            </a:fld>
            <a:endParaRPr lang="en-US" altLang="en-US" dirty="0"/>
          </a:p>
        </p:txBody>
      </p:sp>
      <p:grpSp>
        <p:nvGrpSpPr>
          <p:cNvPr id="1032" name="Group 8"/>
          <p:cNvGrpSpPr>
            <a:grpSpLocks/>
          </p:cNvGrpSpPr>
          <p:nvPr/>
        </p:nvGrpSpPr>
        <p:grpSpPr bwMode="auto">
          <a:xfrm>
            <a:off x="8153400" y="152400"/>
            <a:ext cx="792163" cy="1295400"/>
            <a:chOff x="5136" y="960"/>
            <a:chExt cx="528" cy="864"/>
          </a:xfrm>
        </p:grpSpPr>
        <p:sp>
          <p:nvSpPr>
            <p:cNvPr id="1033" name="Oval 9"/>
            <p:cNvSpPr>
              <a:spLocks noChangeArrowheads="1"/>
            </p:cNvSpPr>
            <p:nvPr/>
          </p:nvSpPr>
          <p:spPr bwMode="auto">
            <a:xfrm>
              <a:off x="5136" y="960"/>
              <a:ext cx="80" cy="80"/>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34" name="Oval 10"/>
            <p:cNvSpPr>
              <a:spLocks noChangeArrowheads="1"/>
            </p:cNvSpPr>
            <p:nvPr/>
          </p:nvSpPr>
          <p:spPr bwMode="auto">
            <a:xfrm>
              <a:off x="5248" y="960"/>
              <a:ext cx="79" cy="80"/>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35" name="Oval 11"/>
            <p:cNvSpPr>
              <a:spLocks noChangeArrowheads="1"/>
            </p:cNvSpPr>
            <p:nvPr/>
          </p:nvSpPr>
          <p:spPr bwMode="auto">
            <a:xfrm>
              <a:off x="5360" y="960"/>
              <a:ext cx="79" cy="80"/>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36" name="Oval 12"/>
            <p:cNvSpPr>
              <a:spLocks noChangeArrowheads="1"/>
            </p:cNvSpPr>
            <p:nvPr/>
          </p:nvSpPr>
          <p:spPr bwMode="auto">
            <a:xfrm>
              <a:off x="5136" y="1072"/>
              <a:ext cx="80" cy="79"/>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37" name="Oval 13"/>
            <p:cNvSpPr>
              <a:spLocks noChangeArrowheads="1"/>
            </p:cNvSpPr>
            <p:nvPr/>
          </p:nvSpPr>
          <p:spPr bwMode="auto">
            <a:xfrm>
              <a:off x="5248" y="1072"/>
              <a:ext cx="79" cy="79"/>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38" name="Oval 14"/>
            <p:cNvSpPr>
              <a:spLocks noChangeArrowheads="1"/>
            </p:cNvSpPr>
            <p:nvPr/>
          </p:nvSpPr>
          <p:spPr bwMode="auto">
            <a:xfrm>
              <a:off x="5360" y="1072"/>
              <a:ext cx="79" cy="79"/>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39" name="Oval 15"/>
            <p:cNvSpPr>
              <a:spLocks noChangeArrowheads="1"/>
            </p:cNvSpPr>
            <p:nvPr/>
          </p:nvSpPr>
          <p:spPr bwMode="auto">
            <a:xfrm>
              <a:off x="5472" y="1072"/>
              <a:ext cx="79" cy="79"/>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40" name="Oval 16"/>
            <p:cNvSpPr>
              <a:spLocks noChangeArrowheads="1"/>
            </p:cNvSpPr>
            <p:nvPr/>
          </p:nvSpPr>
          <p:spPr bwMode="auto">
            <a:xfrm>
              <a:off x="5136" y="1184"/>
              <a:ext cx="80" cy="79"/>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41" name="Oval 17"/>
            <p:cNvSpPr>
              <a:spLocks noChangeArrowheads="1"/>
            </p:cNvSpPr>
            <p:nvPr/>
          </p:nvSpPr>
          <p:spPr bwMode="auto">
            <a:xfrm>
              <a:off x="5248" y="1184"/>
              <a:ext cx="79" cy="79"/>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42" name="Oval 18"/>
            <p:cNvSpPr>
              <a:spLocks noChangeArrowheads="1"/>
            </p:cNvSpPr>
            <p:nvPr/>
          </p:nvSpPr>
          <p:spPr bwMode="auto">
            <a:xfrm>
              <a:off x="5360" y="1184"/>
              <a:ext cx="79" cy="79"/>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43" name="Oval 19"/>
            <p:cNvSpPr>
              <a:spLocks noChangeArrowheads="1"/>
            </p:cNvSpPr>
            <p:nvPr/>
          </p:nvSpPr>
          <p:spPr bwMode="auto">
            <a:xfrm>
              <a:off x="5472" y="1184"/>
              <a:ext cx="79" cy="79"/>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44" name="Oval 20"/>
            <p:cNvSpPr>
              <a:spLocks noChangeArrowheads="1"/>
            </p:cNvSpPr>
            <p:nvPr/>
          </p:nvSpPr>
          <p:spPr bwMode="auto">
            <a:xfrm>
              <a:off x="5584" y="1184"/>
              <a:ext cx="80" cy="79"/>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45" name="Oval 21"/>
            <p:cNvSpPr>
              <a:spLocks noChangeArrowheads="1"/>
            </p:cNvSpPr>
            <p:nvPr/>
          </p:nvSpPr>
          <p:spPr bwMode="auto">
            <a:xfrm>
              <a:off x="5136" y="1296"/>
              <a:ext cx="80" cy="80"/>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46" name="Oval 22"/>
            <p:cNvSpPr>
              <a:spLocks noChangeArrowheads="1"/>
            </p:cNvSpPr>
            <p:nvPr/>
          </p:nvSpPr>
          <p:spPr bwMode="auto">
            <a:xfrm>
              <a:off x="5248" y="1296"/>
              <a:ext cx="79" cy="80"/>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47" name="Oval 23"/>
            <p:cNvSpPr>
              <a:spLocks noChangeArrowheads="1"/>
            </p:cNvSpPr>
            <p:nvPr/>
          </p:nvSpPr>
          <p:spPr bwMode="auto">
            <a:xfrm>
              <a:off x="5360" y="1296"/>
              <a:ext cx="79" cy="80"/>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48" name="Oval 24"/>
            <p:cNvSpPr>
              <a:spLocks noChangeArrowheads="1"/>
            </p:cNvSpPr>
            <p:nvPr/>
          </p:nvSpPr>
          <p:spPr bwMode="auto">
            <a:xfrm>
              <a:off x="5472" y="1296"/>
              <a:ext cx="79" cy="80"/>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49" name="Oval 25"/>
            <p:cNvSpPr>
              <a:spLocks noChangeArrowheads="1"/>
            </p:cNvSpPr>
            <p:nvPr/>
          </p:nvSpPr>
          <p:spPr bwMode="auto">
            <a:xfrm>
              <a:off x="5136" y="1408"/>
              <a:ext cx="80" cy="80"/>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50" name="Oval 26"/>
            <p:cNvSpPr>
              <a:spLocks noChangeArrowheads="1"/>
            </p:cNvSpPr>
            <p:nvPr/>
          </p:nvSpPr>
          <p:spPr bwMode="auto">
            <a:xfrm>
              <a:off x="5248" y="1408"/>
              <a:ext cx="79" cy="80"/>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51" name="Oval 27"/>
            <p:cNvSpPr>
              <a:spLocks noChangeArrowheads="1"/>
            </p:cNvSpPr>
            <p:nvPr/>
          </p:nvSpPr>
          <p:spPr bwMode="auto">
            <a:xfrm>
              <a:off x="5360" y="1408"/>
              <a:ext cx="79" cy="80"/>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52" name="Oval 28"/>
            <p:cNvSpPr>
              <a:spLocks noChangeArrowheads="1"/>
            </p:cNvSpPr>
            <p:nvPr/>
          </p:nvSpPr>
          <p:spPr bwMode="auto">
            <a:xfrm>
              <a:off x="5472" y="1408"/>
              <a:ext cx="79" cy="80"/>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53" name="Oval 29"/>
            <p:cNvSpPr>
              <a:spLocks noChangeArrowheads="1"/>
            </p:cNvSpPr>
            <p:nvPr/>
          </p:nvSpPr>
          <p:spPr bwMode="auto">
            <a:xfrm>
              <a:off x="5584" y="1408"/>
              <a:ext cx="80" cy="80"/>
            </a:xfrm>
            <a:prstGeom prst="ellipse">
              <a:avLst/>
            </a:prstGeom>
            <a:solidFill>
              <a:schemeClr val="fo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54" name="Oval 30"/>
            <p:cNvSpPr>
              <a:spLocks noChangeArrowheads="1"/>
            </p:cNvSpPr>
            <p:nvPr/>
          </p:nvSpPr>
          <p:spPr bwMode="auto">
            <a:xfrm>
              <a:off x="5136" y="1520"/>
              <a:ext cx="80" cy="79"/>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55" name="Oval 31"/>
            <p:cNvSpPr>
              <a:spLocks noChangeArrowheads="1"/>
            </p:cNvSpPr>
            <p:nvPr/>
          </p:nvSpPr>
          <p:spPr bwMode="auto">
            <a:xfrm>
              <a:off x="5248" y="1520"/>
              <a:ext cx="79" cy="79"/>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56" name="Oval 32"/>
            <p:cNvSpPr>
              <a:spLocks noChangeArrowheads="1"/>
            </p:cNvSpPr>
            <p:nvPr/>
          </p:nvSpPr>
          <p:spPr bwMode="auto">
            <a:xfrm>
              <a:off x="5360" y="1520"/>
              <a:ext cx="79" cy="79"/>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57" name="Oval 33"/>
            <p:cNvSpPr>
              <a:spLocks noChangeArrowheads="1"/>
            </p:cNvSpPr>
            <p:nvPr/>
          </p:nvSpPr>
          <p:spPr bwMode="auto">
            <a:xfrm>
              <a:off x="5472" y="1520"/>
              <a:ext cx="79" cy="79"/>
            </a:xfrm>
            <a:prstGeom prst="ellipse">
              <a:avLst/>
            </a:prstGeom>
            <a:solidFill>
              <a:schemeClr val="fo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58" name="Oval 34"/>
            <p:cNvSpPr>
              <a:spLocks noChangeArrowheads="1"/>
            </p:cNvSpPr>
            <p:nvPr/>
          </p:nvSpPr>
          <p:spPr bwMode="auto">
            <a:xfrm>
              <a:off x="5136" y="1632"/>
              <a:ext cx="80" cy="79"/>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59" name="Oval 35"/>
            <p:cNvSpPr>
              <a:spLocks noChangeArrowheads="1"/>
            </p:cNvSpPr>
            <p:nvPr/>
          </p:nvSpPr>
          <p:spPr bwMode="auto">
            <a:xfrm>
              <a:off x="5248" y="1632"/>
              <a:ext cx="79" cy="79"/>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60" name="Oval 36"/>
            <p:cNvSpPr>
              <a:spLocks noChangeArrowheads="1"/>
            </p:cNvSpPr>
            <p:nvPr/>
          </p:nvSpPr>
          <p:spPr bwMode="auto">
            <a:xfrm>
              <a:off x="5360" y="1632"/>
              <a:ext cx="79" cy="79"/>
            </a:xfrm>
            <a:prstGeom prst="ellipse">
              <a:avLst/>
            </a:prstGeom>
            <a:solidFill>
              <a:schemeClr val="fo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61" name="Oval 37"/>
            <p:cNvSpPr>
              <a:spLocks noChangeArrowheads="1"/>
            </p:cNvSpPr>
            <p:nvPr/>
          </p:nvSpPr>
          <p:spPr bwMode="auto">
            <a:xfrm>
              <a:off x="5472" y="1632"/>
              <a:ext cx="79" cy="79"/>
            </a:xfrm>
            <a:prstGeom prst="ellipse">
              <a:avLst/>
            </a:prstGeom>
            <a:solidFill>
              <a:schemeClr val="fo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62" name="Oval 38"/>
            <p:cNvSpPr>
              <a:spLocks noChangeArrowheads="1"/>
            </p:cNvSpPr>
            <p:nvPr/>
          </p:nvSpPr>
          <p:spPr bwMode="auto">
            <a:xfrm>
              <a:off x="5248" y="1744"/>
              <a:ext cx="79" cy="80"/>
            </a:xfrm>
            <a:prstGeom prst="ellipse">
              <a:avLst/>
            </a:prstGeom>
            <a:solidFill>
              <a:schemeClr val="fo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63" name="Oval 39"/>
            <p:cNvSpPr>
              <a:spLocks noChangeArrowheads="1"/>
            </p:cNvSpPr>
            <p:nvPr/>
          </p:nvSpPr>
          <p:spPr bwMode="auto">
            <a:xfrm>
              <a:off x="5472" y="1744"/>
              <a:ext cx="79" cy="80"/>
            </a:xfrm>
            <a:prstGeom prst="ellipse">
              <a:avLst/>
            </a:prstGeom>
            <a:solidFill>
              <a:schemeClr val="fo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grpSp>
      <p:sp>
        <p:nvSpPr>
          <p:cNvPr id="40" name="Content Placeholder 2"/>
          <p:cNvSpPr txBox="1">
            <a:spLocks/>
          </p:cNvSpPr>
          <p:nvPr userDrawn="1"/>
        </p:nvSpPr>
        <p:spPr>
          <a:xfrm>
            <a:off x="370249" y="6501383"/>
            <a:ext cx="1879600" cy="216745"/>
          </a:xfrm>
          <a:prstGeom prst="rect">
            <a:avLst/>
          </a:prstGeom>
        </p:spPr>
        <p:txBody>
          <a:bodyPr/>
          <a:lstStyle>
            <a:lvl1pPr marL="0" marR="0" indent="0" algn="ctr" defTabSz="914400" rtl="0" eaLnBrk="0" fontAlgn="base" latinLnBrk="0" hangingPunct="0">
              <a:lnSpc>
                <a:spcPct val="100000"/>
              </a:lnSpc>
              <a:spcBef>
                <a:spcPct val="20000"/>
              </a:spcBef>
              <a:spcAft>
                <a:spcPct val="0"/>
              </a:spcAft>
              <a:buClr>
                <a:schemeClr val="tx2"/>
              </a:buClr>
              <a:buSzPct val="70000"/>
              <a:buFont typeface="Wingdings" pitchFamily="2" charset="2"/>
              <a:buNone/>
              <a:tabLst/>
              <a:defRPr sz="900">
                <a:solidFill>
                  <a:schemeClr val="tx1"/>
                </a:solidFill>
                <a:latin typeface="Calibri" panose="020F0502020204030204" pitchFamily="34" charset="0"/>
                <a:ea typeface="+mn-ea"/>
                <a:cs typeface="+mn-cs"/>
              </a:defRPr>
            </a:lvl1pPr>
            <a:lvl2pPr marL="692150" indent="-347663" algn="l" rtl="0" eaLnBrk="0" fontAlgn="base" hangingPunct="0">
              <a:spcBef>
                <a:spcPct val="20000"/>
              </a:spcBef>
              <a:spcAft>
                <a:spcPct val="0"/>
              </a:spcAft>
              <a:buClr>
                <a:schemeClr val="accent2"/>
              </a:buClr>
              <a:buSzPct val="70000"/>
              <a:buFont typeface="Wingdings" pitchFamily="2" charset="2"/>
              <a:buChar char="l"/>
              <a:defRPr sz="2600">
                <a:solidFill>
                  <a:schemeClr val="tx1"/>
                </a:solidFill>
                <a:latin typeface="+mn-lt"/>
              </a:defRPr>
            </a:lvl2pPr>
            <a:lvl3pPr marL="987425" indent="-293688" algn="l" rtl="0" eaLnBrk="0" fontAlgn="base" hangingPunct="0">
              <a:spcBef>
                <a:spcPct val="20000"/>
              </a:spcBef>
              <a:spcAft>
                <a:spcPct val="0"/>
              </a:spcAft>
              <a:buClr>
                <a:schemeClr val="accent1"/>
              </a:buClr>
              <a:buSzPct val="70000"/>
              <a:buFont typeface="Wingdings" pitchFamily="2" charset="2"/>
              <a:buChar char="l"/>
              <a:defRPr sz="2300">
                <a:solidFill>
                  <a:schemeClr val="tx1"/>
                </a:solidFill>
                <a:latin typeface="+mn-lt"/>
              </a:defRPr>
            </a:lvl3pPr>
            <a:lvl4pPr marL="1281113" indent="-292100" algn="l" rtl="0" eaLnBrk="0" fontAlgn="base" hangingPunct="0">
              <a:spcBef>
                <a:spcPct val="20000"/>
              </a:spcBef>
              <a:spcAft>
                <a:spcPct val="0"/>
              </a:spcAft>
              <a:buClr>
                <a:schemeClr val="tx2"/>
              </a:buClr>
              <a:buSzPct val="75000"/>
              <a:buFont typeface="Wingdings" pitchFamily="2" charset="2"/>
              <a:buChar char="§"/>
              <a:defRPr sz="2000">
                <a:solidFill>
                  <a:schemeClr val="tx1"/>
                </a:solidFill>
                <a:latin typeface="+mn-lt"/>
              </a:defRPr>
            </a:lvl4pPr>
            <a:lvl5pPr marL="1598613" indent="-315913" algn="l" rtl="0" eaLnBrk="0" fontAlgn="base" hangingPunct="0">
              <a:spcBef>
                <a:spcPct val="20000"/>
              </a:spcBef>
              <a:spcAft>
                <a:spcPct val="0"/>
              </a:spcAft>
              <a:buClr>
                <a:schemeClr val="folHlink"/>
              </a:buClr>
              <a:buSzPct val="80000"/>
              <a:buFont typeface="Wingdings" pitchFamily="2" charset="2"/>
              <a:buChar char="§"/>
              <a:defRPr sz="2000">
                <a:solidFill>
                  <a:schemeClr val="tx1"/>
                </a:solidFill>
                <a:latin typeface="+mn-lt"/>
              </a:defRPr>
            </a:lvl5pPr>
            <a:lvl6pPr marL="20558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defRPr>
            </a:lvl6pPr>
            <a:lvl7pPr marL="25130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defRPr>
            </a:lvl7pPr>
            <a:lvl8pPr marL="29702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defRPr>
            </a:lvl8pPr>
            <a:lvl9pPr marL="34274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defRPr>
            </a:lvl9pPr>
          </a:lstStyle>
          <a:p>
            <a:pPr algn="l"/>
            <a:r>
              <a:rPr lang="en-US" altLang="en-US" kern="0" dirty="0"/>
              <a:t>© 2019 McGraw-Hill Education. </a:t>
            </a:r>
            <a:endParaRPr lang="en-IN" kern="0" dirty="0"/>
          </a:p>
        </p:txBody>
      </p:sp>
    </p:spTree>
  </p:cSld>
  <p:clrMap bg1="lt1" tx1="dk1" bg2="lt2" tx2="dk2" accent1="accent1" accent2="accent2" accent3="accent3" accent4="accent4" accent5="accent5" accent6="accent6" hlink="hlink" folHlink="folHlink"/>
  <p:sldLayoutIdLst>
    <p:sldLayoutId id="2147483702" r:id="rId1"/>
    <p:sldLayoutId id="2147483692" r:id="rId2"/>
    <p:sldLayoutId id="2147483703" r:id="rId3"/>
    <p:sldLayoutId id="2147483705" r:id="rId4"/>
    <p:sldLayoutId id="2147483704" r:id="rId5"/>
    <p:sldLayoutId id="2147483693" r:id="rId6"/>
    <p:sldLayoutId id="2147483694" r:id="rId7"/>
    <p:sldLayoutId id="2147483695" r:id="rId8"/>
    <p:sldLayoutId id="2147483696" r:id="rId9"/>
    <p:sldLayoutId id="2147483697" r:id="rId10"/>
    <p:sldLayoutId id="2147483698" r:id="rId11"/>
    <p:sldLayoutId id="2147483699" r:id="rId12"/>
    <p:sldLayoutId id="2147483700" r:id="rId13"/>
    <p:sldLayoutId id="2147483701" r:id="rId14"/>
  </p:sldLayoutIdLst>
  <p:hf hdr="0" dt="0"/>
  <p:txStyles>
    <p:titleStyle>
      <a:lvl1pPr algn="l" rtl="0" eaLnBrk="0" fontAlgn="base" hangingPunct="0">
        <a:spcBef>
          <a:spcPct val="0"/>
        </a:spcBef>
        <a:spcAft>
          <a:spcPct val="0"/>
        </a:spcAft>
        <a:defRPr sz="39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spcBef>
          <a:spcPct val="20000"/>
        </a:spcBef>
        <a:spcAft>
          <a:spcPct val="0"/>
        </a:spcAft>
        <a:buClr>
          <a:schemeClr val="tx2"/>
        </a:buClr>
        <a:buSzPct val="70000"/>
        <a:buFont typeface="Wingdings" pitchFamily="2" charset="2"/>
        <a:buChar char="l"/>
        <a:defRPr sz="3000">
          <a:solidFill>
            <a:schemeClr val="tx1"/>
          </a:solidFill>
          <a:latin typeface="+mn-lt"/>
          <a:ea typeface="+mn-ea"/>
          <a:cs typeface="+mn-cs"/>
        </a:defRPr>
      </a:lvl1pPr>
      <a:lvl2pPr marL="692150" indent="-347663" algn="l" rtl="0" eaLnBrk="0" fontAlgn="base" hangingPunct="0">
        <a:spcBef>
          <a:spcPct val="20000"/>
        </a:spcBef>
        <a:spcAft>
          <a:spcPct val="0"/>
        </a:spcAft>
        <a:buClr>
          <a:schemeClr val="accent2"/>
        </a:buClr>
        <a:buSzPct val="70000"/>
        <a:buFont typeface="Wingdings" pitchFamily="2" charset="2"/>
        <a:buChar char="l"/>
        <a:defRPr sz="2600">
          <a:solidFill>
            <a:schemeClr val="tx1"/>
          </a:solidFill>
          <a:latin typeface="+mn-lt"/>
        </a:defRPr>
      </a:lvl2pPr>
      <a:lvl3pPr marL="987425" indent="-293688" algn="l" rtl="0" eaLnBrk="0" fontAlgn="base" hangingPunct="0">
        <a:spcBef>
          <a:spcPct val="20000"/>
        </a:spcBef>
        <a:spcAft>
          <a:spcPct val="0"/>
        </a:spcAft>
        <a:buClr>
          <a:schemeClr val="accent1"/>
        </a:buClr>
        <a:buSzPct val="70000"/>
        <a:buFont typeface="Wingdings" pitchFamily="2" charset="2"/>
        <a:buChar char="l"/>
        <a:defRPr sz="2300">
          <a:solidFill>
            <a:schemeClr val="tx1"/>
          </a:solidFill>
          <a:latin typeface="+mn-lt"/>
        </a:defRPr>
      </a:lvl3pPr>
      <a:lvl4pPr marL="1281113" indent="-292100" algn="l" rtl="0" eaLnBrk="0" fontAlgn="base" hangingPunct="0">
        <a:spcBef>
          <a:spcPct val="20000"/>
        </a:spcBef>
        <a:spcAft>
          <a:spcPct val="0"/>
        </a:spcAft>
        <a:buClr>
          <a:schemeClr val="tx2"/>
        </a:buClr>
        <a:buSzPct val="75000"/>
        <a:buFont typeface="Wingdings" pitchFamily="2" charset="2"/>
        <a:buChar char="§"/>
        <a:defRPr sz="2000">
          <a:solidFill>
            <a:schemeClr val="tx1"/>
          </a:solidFill>
          <a:latin typeface="+mn-lt"/>
        </a:defRPr>
      </a:lvl4pPr>
      <a:lvl5pPr marL="1598613" indent="-315913" algn="l" rtl="0" eaLnBrk="0" fontAlgn="base" hangingPunct="0">
        <a:spcBef>
          <a:spcPct val="20000"/>
        </a:spcBef>
        <a:spcAft>
          <a:spcPct val="0"/>
        </a:spcAft>
        <a:buClr>
          <a:schemeClr val="folHlink"/>
        </a:buClr>
        <a:buSzPct val="80000"/>
        <a:buFont typeface="Wingdings" pitchFamily="2" charset="2"/>
        <a:buChar char="§"/>
        <a:defRPr sz="2000">
          <a:solidFill>
            <a:schemeClr val="tx1"/>
          </a:solidFill>
          <a:latin typeface="+mn-lt"/>
        </a:defRPr>
      </a:lvl5pPr>
      <a:lvl6pPr marL="20558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defRPr>
      </a:lvl6pPr>
      <a:lvl7pPr marL="25130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defRPr>
      </a:lvl7pPr>
      <a:lvl8pPr marL="29702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defRPr>
      </a:lvl8pPr>
      <a:lvl9pPr marL="34274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Line 2"/>
          <p:cNvSpPr>
            <a:spLocks noChangeShapeType="1"/>
          </p:cNvSpPr>
          <p:nvPr/>
        </p:nvSpPr>
        <p:spPr bwMode="auto">
          <a:xfrm>
            <a:off x="7962900" y="152400"/>
            <a:ext cx="0" cy="15240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027" name="Rectangle 3"/>
          <p:cNvSpPr>
            <a:spLocks noGrp="1" noChangeArrowheads="1"/>
          </p:cNvSpPr>
          <p:nvPr>
            <p:ph type="title"/>
          </p:nvPr>
        </p:nvSpPr>
        <p:spPr bwMode="auto">
          <a:xfrm>
            <a:off x="457200" y="122238"/>
            <a:ext cx="7543800" cy="1295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p>
            <a:pPr lvl="0"/>
            <a:r>
              <a:rPr lang="en-US" altLang="en-US"/>
              <a:t>Click to edit Master title style</a:t>
            </a:r>
          </a:p>
        </p:txBody>
      </p:sp>
      <p:sp>
        <p:nvSpPr>
          <p:cNvPr id="1028" name="Rectangle 4"/>
          <p:cNvSpPr>
            <a:spLocks noGrp="1" noChangeArrowheads="1"/>
          </p:cNvSpPr>
          <p:nvPr>
            <p:ph type="body" idx="1"/>
          </p:nvPr>
        </p:nvSpPr>
        <p:spPr bwMode="auto">
          <a:xfrm>
            <a:off x="457200" y="1719263"/>
            <a:ext cx="8229600" cy="44116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dirty="0"/>
              <a:t>Click to edit Master text styles</a:t>
            </a:r>
          </a:p>
          <a:p>
            <a:pPr lvl="1"/>
            <a:r>
              <a:rPr lang="en-US" altLang="en-US" dirty="0"/>
              <a:t>Second level</a:t>
            </a:r>
          </a:p>
          <a:p>
            <a:pPr lvl="2"/>
            <a:r>
              <a:rPr lang="en-US" altLang="en-US" dirty="0"/>
              <a:t>Third level</a:t>
            </a:r>
          </a:p>
          <a:p>
            <a:pPr lvl="3"/>
            <a:r>
              <a:rPr lang="en-US" altLang="en-US" dirty="0"/>
              <a:t>Fourth level</a:t>
            </a:r>
          </a:p>
          <a:p>
            <a:pPr lvl="4"/>
            <a:r>
              <a:rPr lang="en-US" altLang="en-US" dirty="0"/>
              <a:t>Fifth level</a:t>
            </a:r>
          </a:p>
        </p:txBody>
      </p:sp>
      <p:sp>
        <p:nvSpPr>
          <p:cNvPr id="72709" name="Rectangle 5"/>
          <p:cNvSpPr>
            <a:spLocks noGrp="1" noChangeArrowheads="1"/>
          </p:cNvSpPr>
          <p:nvPr>
            <p:ph type="dt" sz="half" idx="2"/>
          </p:nvPr>
        </p:nvSpPr>
        <p:spPr bwMode="auto">
          <a:xfrm>
            <a:off x="457200" y="6248400"/>
            <a:ext cx="2133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000">
                <a:latin typeface="+mn-lt"/>
              </a:defRPr>
            </a:lvl1pPr>
          </a:lstStyle>
          <a:p>
            <a:pPr>
              <a:defRPr/>
            </a:pPr>
            <a:fld id="{86C5FB68-765C-43F6-8DA8-2C1C242A4F03}" type="datetime1">
              <a:rPr lang="en-US" smtClean="0"/>
              <a:t>2/2/2026</a:t>
            </a:fld>
            <a:endParaRPr lang="en-US" altLang="en-US"/>
          </a:p>
        </p:txBody>
      </p:sp>
      <p:sp>
        <p:nvSpPr>
          <p:cNvPr id="72711" name="Rectangle 7"/>
          <p:cNvSpPr>
            <a:spLocks noGrp="1" noChangeArrowheads="1"/>
          </p:cNvSpPr>
          <p:nvPr>
            <p:ph type="sldNum" sz="quarter" idx="4"/>
          </p:nvPr>
        </p:nvSpPr>
        <p:spPr bwMode="auto">
          <a:xfrm>
            <a:off x="6553200" y="6248400"/>
            <a:ext cx="2133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000">
                <a:latin typeface="+mn-lt"/>
              </a:defRPr>
            </a:lvl1pPr>
          </a:lstStyle>
          <a:p>
            <a:pPr>
              <a:defRPr/>
            </a:pPr>
            <a:r>
              <a:rPr lang="en-US" altLang="en-US" dirty="0"/>
              <a:t>11-</a:t>
            </a:r>
            <a:fld id="{CB4170C2-2BCD-4EE9-940C-15A2525D2C19}" type="slidenum">
              <a:rPr lang="en-US" altLang="en-US" smtClean="0"/>
              <a:pPr>
                <a:defRPr/>
              </a:pPr>
              <a:t>‹#›</a:t>
            </a:fld>
            <a:endParaRPr lang="en-US" altLang="en-US" dirty="0"/>
          </a:p>
        </p:txBody>
      </p:sp>
      <p:grpSp>
        <p:nvGrpSpPr>
          <p:cNvPr id="1032" name="Group 8"/>
          <p:cNvGrpSpPr>
            <a:grpSpLocks/>
          </p:cNvGrpSpPr>
          <p:nvPr/>
        </p:nvGrpSpPr>
        <p:grpSpPr bwMode="auto">
          <a:xfrm>
            <a:off x="8153400" y="152400"/>
            <a:ext cx="792163" cy="1295400"/>
            <a:chOff x="5136" y="960"/>
            <a:chExt cx="528" cy="864"/>
          </a:xfrm>
        </p:grpSpPr>
        <p:sp>
          <p:nvSpPr>
            <p:cNvPr id="1033" name="Oval 9"/>
            <p:cNvSpPr>
              <a:spLocks noChangeArrowheads="1"/>
            </p:cNvSpPr>
            <p:nvPr/>
          </p:nvSpPr>
          <p:spPr bwMode="auto">
            <a:xfrm>
              <a:off x="5136" y="960"/>
              <a:ext cx="80" cy="80"/>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34" name="Oval 10"/>
            <p:cNvSpPr>
              <a:spLocks noChangeArrowheads="1"/>
            </p:cNvSpPr>
            <p:nvPr/>
          </p:nvSpPr>
          <p:spPr bwMode="auto">
            <a:xfrm>
              <a:off x="5248" y="960"/>
              <a:ext cx="79" cy="80"/>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35" name="Oval 11"/>
            <p:cNvSpPr>
              <a:spLocks noChangeArrowheads="1"/>
            </p:cNvSpPr>
            <p:nvPr/>
          </p:nvSpPr>
          <p:spPr bwMode="auto">
            <a:xfrm>
              <a:off x="5360" y="960"/>
              <a:ext cx="79" cy="80"/>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36" name="Oval 12"/>
            <p:cNvSpPr>
              <a:spLocks noChangeArrowheads="1"/>
            </p:cNvSpPr>
            <p:nvPr/>
          </p:nvSpPr>
          <p:spPr bwMode="auto">
            <a:xfrm>
              <a:off x="5136" y="1072"/>
              <a:ext cx="80" cy="79"/>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37" name="Oval 13"/>
            <p:cNvSpPr>
              <a:spLocks noChangeArrowheads="1"/>
            </p:cNvSpPr>
            <p:nvPr/>
          </p:nvSpPr>
          <p:spPr bwMode="auto">
            <a:xfrm>
              <a:off x="5248" y="1072"/>
              <a:ext cx="79" cy="79"/>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38" name="Oval 14"/>
            <p:cNvSpPr>
              <a:spLocks noChangeArrowheads="1"/>
            </p:cNvSpPr>
            <p:nvPr/>
          </p:nvSpPr>
          <p:spPr bwMode="auto">
            <a:xfrm>
              <a:off x="5360" y="1072"/>
              <a:ext cx="79" cy="79"/>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39" name="Oval 15"/>
            <p:cNvSpPr>
              <a:spLocks noChangeArrowheads="1"/>
            </p:cNvSpPr>
            <p:nvPr/>
          </p:nvSpPr>
          <p:spPr bwMode="auto">
            <a:xfrm>
              <a:off x="5472" y="1072"/>
              <a:ext cx="79" cy="79"/>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40" name="Oval 16"/>
            <p:cNvSpPr>
              <a:spLocks noChangeArrowheads="1"/>
            </p:cNvSpPr>
            <p:nvPr/>
          </p:nvSpPr>
          <p:spPr bwMode="auto">
            <a:xfrm>
              <a:off x="5136" y="1184"/>
              <a:ext cx="80" cy="79"/>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41" name="Oval 17"/>
            <p:cNvSpPr>
              <a:spLocks noChangeArrowheads="1"/>
            </p:cNvSpPr>
            <p:nvPr/>
          </p:nvSpPr>
          <p:spPr bwMode="auto">
            <a:xfrm>
              <a:off x="5248" y="1184"/>
              <a:ext cx="79" cy="79"/>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42" name="Oval 18"/>
            <p:cNvSpPr>
              <a:spLocks noChangeArrowheads="1"/>
            </p:cNvSpPr>
            <p:nvPr/>
          </p:nvSpPr>
          <p:spPr bwMode="auto">
            <a:xfrm>
              <a:off x="5360" y="1184"/>
              <a:ext cx="79" cy="79"/>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43" name="Oval 19"/>
            <p:cNvSpPr>
              <a:spLocks noChangeArrowheads="1"/>
            </p:cNvSpPr>
            <p:nvPr/>
          </p:nvSpPr>
          <p:spPr bwMode="auto">
            <a:xfrm>
              <a:off x="5472" y="1184"/>
              <a:ext cx="79" cy="79"/>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44" name="Oval 20"/>
            <p:cNvSpPr>
              <a:spLocks noChangeArrowheads="1"/>
            </p:cNvSpPr>
            <p:nvPr/>
          </p:nvSpPr>
          <p:spPr bwMode="auto">
            <a:xfrm>
              <a:off x="5584" y="1184"/>
              <a:ext cx="80" cy="79"/>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45" name="Oval 21"/>
            <p:cNvSpPr>
              <a:spLocks noChangeArrowheads="1"/>
            </p:cNvSpPr>
            <p:nvPr/>
          </p:nvSpPr>
          <p:spPr bwMode="auto">
            <a:xfrm>
              <a:off x="5136" y="1296"/>
              <a:ext cx="80" cy="80"/>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46" name="Oval 22"/>
            <p:cNvSpPr>
              <a:spLocks noChangeArrowheads="1"/>
            </p:cNvSpPr>
            <p:nvPr/>
          </p:nvSpPr>
          <p:spPr bwMode="auto">
            <a:xfrm>
              <a:off x="5248" y="1296"/>
              <a:ext cx="79" cy="80"/>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47" name="Oval 23"/>
            <p:cNvSpPr>
              <a:spLocks noChangeArrowheads="1"/>
            </p:cNvSpPr>
            <p:nvPr/>
          </p:nvSpPr>
          <p:spPr bwMode="auto">
            <a:xfrm>
              <a:off x="5360" y="1296"/>
              <a:ext cx="79" cy="80"/>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48" name="Oval 24"/>
            <p:cNvSpPr>
              <a:spLocks noChangeArrowheads="1"/>
            </p:cNvSpPr>
            <p:nvPr/>
          </p:nvSpPr>
          <p:spPr bwMode="auto">
            <a:xfrm>
              <a:off x="5472" y="1296"/>
              <a:ext cx="79" cy="80"/>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49" name="Oval 25"/>
            <p:cNvSpPr>
              <a:spLocks noChangeArrowheads="1"/>
            </p:cNvSpPr>
            <p:nvPr/>
          </p:nvSpPr>
          <p:spPr bwMode="auto">
            <a:xfrm>
              <a:off x="5136" y="1408"/>
              <a:ext cx="80" cy="80"/>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50" name="Oval 26"/>
            <p:cNvSpPr>
              <a:spLocks noChangeArrowheads="1"/>
            </p:cNvSpPr>
            <p:nvPr/>
          </p:nvSpPr>
          <p:spPr bwMode="auto">
            <a:xfrm>
              <a:off x="5248" y="1408"/>
              <a:ext cx="79" cy="80"/>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51" name="Oval 27"/>
            <p:cNvSpPr>
              <a:spLocks noChangeArrowheads="1"/>
            </p:cNvSpPr>
            <p:nvPr/>
          </p:nvSpPr>
          <p:spPr bwMode="auto">
            <a:xfrm>
              <a:off x="5360" y="1408"/>
              <a:ext cx="79" cy="80"/>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52" name="Oval 28"/>
            <p:cNvSpPr>
              <a:spLocks noChangeArrowheads="1"/>
            </p:cNvSpPr>
            <p:nvPr/>
          </p:nvSpPr>
          <p:spPr bwMode="auto">
            <a:xfrm>
              <a:off x="5472" y="1408"/>
              <a:ext cx="79" cy="80"/>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53" name="Oval 29"/>
            <p:cNvSpPr>
              <a:spLocks noChangeArrowheads="1"/>
            </p:cNvSpPr>
            <p:nvPr/>
          </p:nvSpPr>
          <p:spPr bwMode="auto">
            <a:xfrm>
              <a:off x="5584" y="1408"/>
              <a:ext cx="80" cy="80"/>
            </a:xfrm>
            <a:prstGeom prst="ellipse">
              <a:avLst/>
            </a:prstGeom>
            <a:solidFill>
              <a:schemeClr val="fo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54" name="Oval 30"/>
            <p:cNvSpPr>
              <a:spLocks noChangeArrowheads="1"/>
            </p:cNvSpPr>
            <p:nvPr/>
          </p:nvSpPr>
          <p:spPr bwMode="auto">
            <a:xfrm>
              <a:off x="5136" y="1520"/>
              <a:ext cx="80" cy="79"/>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55" name="Oval 31"/>
            <p:cNvSpPr>
              <a:spLocks noChangeArrowheads="1"/>
            </p:cNvSpPr>
            <p:nvPr/>
          </p:nvSpPr>
          <p:spPr bwMode="auto">
            <a:xfrm>
              <a:off x="5248" y="1520"/>
              <a:ext cx="79" cy="79"/>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56" name="Oval 32"/>
            <p:cNvSpPr>
              <a:spLocks noChangeArrowheads="1"/>
            </p:cNvSpPr>
            <p:nvPr/>
          </p:nvSpPr>
          <p:spPr bwMode="auto">
            <a:xfrm>
              <a:off x="5360" y="1520"/>
              <a:ext cx="79" cy="79"/>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57" name="Oval 33"/>
            <p:cNvSpPr>
              <a:spLocks noChangeArrowheads="1"/>
            </p:cNvSpPr>
            <p:nvPr/>
          </p:nvSpPr>
          <p:spPr bwMode="auto">
            <a:xfrm>
              <a:off x="5472" y="1520"/>
              <a:ext cx="79" cy="79"/>
            </a:xfrm>
            <a:prstGeom prst="ellipse">
              <a:avLst/>
            </a:prstGeom>
            <a:solidFill>
              <a:schemeClr val="fo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58" name="Oval 34"/>
            <p:cNvSpPr>
              <a:spLocks noChangeArrowheads="1"/>
            </p:cNvSpPr>
            <p:nvPr/>
          </p:nvSpPr>
          <p:spPr bwMode="auto">
            <a:xfrm>
              <a:off x="5136" y="1632"/>
              <a:ext cx="80" cy="79"/>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59" name="Oval 35"/>
            <p:cNvSpPr>
              <a:spLocks noChangeArrowheads="1"/>
            </p:cNvSpPr>
            <p:nvPr/>
          </p:nvSpPr>
          <p:spPr bwMode="auto">
            <a:xfrm>
              <a:off x="5248" y="1632"/>
              <a:ext cx="79" cy="79"/>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60" name="Oval 36"/>
            <p:cNvSpPr>
              <a:spLocks noChangeArrowheads="1"/>
            </p:cNvSpPr>
            <p:nvPr/>
          </p:nvSpPr>
          <p:spPr bwMode="auto">
            <a:xfrm>
              <a:off x="5360" y="1632"/>
              <a:ext cx="79" cy="79"/>
            </a:xfrm>
            <a:prstGeom prst="ellipse">
              <a:avLst/>
            </a:prstGeom>
            <a:solidFill>
              <a:schemeClr val="fo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61" name="Oval 37"/>
            <p:cNvSpPr>
              <a:spLocks noChangeArrowheads="1"/>
            </p:cNvSpPr>
            <p:nvPr/>
          </p:nvSpPr>
          <p:spPr bwMode="auto">
            <a:xfrm>
              <a:off x="5472" y="1632"/>
              <a:ext cx="79" cy="79"/>
            </a:xfrm>
            <a:prstGeom prst="ellipse">
              <a:avLst/>
            </a:prstGeom>
            <a:solidFill>
              <a:schemeClr val="fo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62" name="Oval 38"/>
            <p:cNvSpPr>
              <a:spLocks noChangeArrowheads="1"/>
            </p:cNvSpPr>
            <p:nvPr/>
          </p:nvSpPr>
          <p:spPr bwMode="auto">
            <a:xfrm>
              <a:off x="5248" y="1744"/>
              <a:ext cx="79" cy="80"/>
            </a:xfrm>
            <a:prstGeom prst="ellipse">
              <a:avLst/>
            </a:prstGeom>
            <a:solidFill>
              <a:schemeClr val="fo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63" name="Oval 39"/>
            <p:cNvSpPr>
              <a:spLocks noChangeArrowheads="1"/>
            </p:cNvSpPr>
            <p:nvPr/>
          </p:nvSpPr>
          <p:spPr bwMode="auto">
            <a:xfrm>
              <a:off x="5472" y="1744"/>
              <a:ext cx="79" cy="80"/>
            </a:xfrm>
            <a:prstGeom prst="ellipse">
              <a:avLst/>
            </a:prstGeom>
            <a:solidFill>
              <a:schemeClr val="fo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grpSp>
    </p:spTree>
    <p:extLst>
      <p:ext uri="{BB962C8B-B14F-4D97-AF65-F5344CB8AC3E}">
        <p14:creationId xmlns:p14="http://schemas.microsoft.com/office/powerpoint/2010/main" val="3129078983"/>
      </p:ext>
    </p:extLst>
  </p:cSld>
  <p:clrMap bg1="lt1" tx1="dk1" bg2="lt2" tx2="dk2" accent1="accent1" accent2="accent2" accent3="accent3" accent4="accent4" accent5="accent5" accent6="accent6" hlink="hlink" folHlink="folHlink"/>
  <p:sldLayoutIdLst>
    <p:sldLayoutId id="2147483707" r:id="rId1"/>
    <p:sldLayoutId id="2147483708" r:id="rId2"/>
    <p:sldLayoutId id="2147483709" r:id="rId3"/>
    <p:sldLayoutId id="2147483710" r:id="rId4"/>
    <p:sldLayoutId id="2147483711" r:id="rId5"/>
    <p:sldLayoutId id="2147483712" r:id="rId6"/>
    <p:sldLayoutId id="2147483713" r:id="rId7"/>
    <p:sldLayoutId id="2147483714" r:id="rId8"/>
    <p:sldLayoutId id="2147483715" r:id="rId9"/>
    <p:sldLayoutId id="2147483716" r:id="rId10"/>
    <p:sldLayoutId id="2147483717" r:id="rId11"/>
    <p:sldLayoutId id="2147483718" r:id="rId12"/>
    <p:sldLayoutId id="2147483719" r:id="rId13"/>
    <p:sldLayoutId id="2147483720" r:id="rId14"/>
  </p:sldLayoutIdLst>
  <p:hf hdr="0" dt="0"/>
  <p:txStyles>
    <p:titleStyle>
      <a:lvl1pPr algn="l" rtl="0" eaLnBrk="0" fontAlgn="base" hangingPunct="0">
        <a:spcBef>
          <a:spcPct val="0"/>
        </a:spcBef>
        <a:spcAft>
          <a:spcPct val="0"/>
        </a:spcAft>
        <a:defRPr sz="39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spcBef>
          <a:spcPct val="20000"/>
        </a:spcBef>
        <a:spcAft>
          <a:spcPct val="0"/>
        </a:spcAft>
        <a:buClr>
          <a:schemeClr val="tx2"/>
        </a:buClr>
        <a:buSzPct val="70000"/>
        <a:buFont typeface="Wingdings" pitchFamily="2" charset="2"/>
        <a:buChar char="l"/>
        <a:defRPr sz="3000">
          <a:solidFill>
            <a:schemeClr val="tx1"/>
          </a:solidFill>
          <a:latin typeface="+mn-lt"/>
          <a:ea typeface="+mn-ea"/>
          <a:cs typeface="+mn-cs"/>
        </a:defRPr>
      </a:lvl1pPr>
      <a:lvl2pPr marL="692150" indent="-347663" algn="l" rtl="0" eaLnBrk="0" fontAlgn="base" hangingPunct="0">
        <a:spcBef>
          <a:spcPct val="20000"/>
        </a:spcBef>
        <a:spcAft>
          <a:spcPct val="0"/>
        </a:spcAft>
        <a:buClr>
          <a:schemeClr val="accent2"/>
        </a:buClr>
        <a:buSzPct val="70000"/>
        <a:buFont typeface="Wingdings" pitchFamily="2" charset="2"/>
        <a:buChar char="l"/>
        <a:defRPr sz="2600">
          <a:solidFill>
            <a:schemeClr val="tx1"/>
          </a:solidFill>
          <a:latin typeface="+mn-lt"/>
        </a:defRPr>
      </a:lvl2pPr>
      <a:lvl3pPr marL="987425" indent="-293688" algn="l" rtl="0" eaLnBrk="0" fontAlgn="base" hangingPunct="0">
        <a:spcBef>
          <a:spcPct val="20000"/>
        </a:spcBef>
        <a:spcAft>
          <a:spcPct val="0"/>
        </a:spcAft>
        <a:buClr>
          <a:schemeClr val="accent1"/>
        </a:buClr>
        <a:buSzPct val="70000"/>
        <a:buFont typeface="Wingdings" pitchFamily="2" charset="2"/>
        <a:buChar char="l"/>
        <a:defRPr sz="2300">
          <a:solidFill>
            <a:schemeClr val="tx1"/>
          </a:solidFill>
          <a:latin typeface="+mn-lt"/>
        </a:defRPr>
      </a:lvl3pPr>
      <a:lvl4pPr marL="1281113" indent="-292100" algn="l" rtl="0" eaLnBrk="0" fontAlgn="base" hangingPunct="0">
        <a:spcBef>
          <a:spcPct val="20000"/>
        </a:spcBef>
        <a:spcAft>
          <a:spcPct val="0"/>
        </a:spcAft>
        <a:buClr>
          <a:schemeClr val="tx2"/>
        </a:buClr>
        <a:buSzPct val="75000"/>
        <a:buFont typeface="Wingdings" pitchFamily="2" charset="2"/>
        <a:buChar char="§"/>
        <a:defRPr sz="2000">
          <a:solidFill>
            <a:schemeClr val="tx1"/>
          </a:solidFill>
          <a:latin typeface="+mn-lt"/>
        </a:defRPr>
      </a:lvl4pPr>
      <a:lvl5pPr marL="1598613" indent="-315913" algn="l" rtl="0" eaLnBrk="0" fontAlgn="base" hangingPunct="0">
        <a:spcBef>
          <a:spcPct val="20000"/>
        </a:spcBef>
        <a:spcAft>
          <a:spcPct val="0"/>
        </a:spcAft>
        <a:buClr>
          <a:schemeClr val="folHlink"/>
        </a:buClr>
        <a:buSzPct val="80000"/>
        <a:buFont typeface="Wingdings" pitchFamily="2" charset="2"/>
        <a:buChar char="§"/>
        <a:defRPr sz="2000">
          <a:solidFill>
            <a:schemeClr val="tx1"/>
          </a:solidFill>
          <a:latin typeface="+mn-lt"/>
        </a:defRPr>
      </a:lvl5pPr>
      <a:lvl6pPr marL="20558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defRPr>
      </a:lvl6pPr>
      <a:lvl7pPr marL="25130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defRPr>
      </a:lvl7pPr>
      <a:lvl8pPr marL="29702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defRPr>
      </a:lvl8pPr>
      <a:lvl9pPr marL="34274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5.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5.xml"/><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0.xml"/><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4"/>
          <p:cNvSpPr>
            <a:spLocks noGrp="1" noChangeArrowheads="1"/>
          </p:cNvSpPr>
          <p:nvPr>
            <p:ph type="ctrTitle"/>
          </p:nvPr>
        </p:nvSpPr>
        <p:spPr/>
        <p:txBody>
          <a:bodyPr/>
          <a:lstStyle/>
          <a:p>
            <a:pPr algn="ctr" eaLnBrk="1" hangingPunct="1"/>
            <a:r>
              <a:rPr lang="en-US" altLang="en-US" dirty="0"/>
              <a:t>Saunders &amp; Cornett</a:t>
            </a:r>
            <a:r>
              <a:rPr lang="el-GR" altLang="en-US" dirty="0">
                <a:latin typeface="Calibri" panose="020F0502020204030204" pitchFamily="34" charset="0"/>
              </a:rPr>
              <a:t> Κεφάλαιο 11</a:t>
            </a:r>
            <a:endParaRPr lang="en-US" altLang="en-US" dirty="0">
              <a:latin typeface="Calibri" panose="020F0502020204030204" pitchFamily="34" charset="0"/>
            </a:endParaRPr>
          </a:p>
        </p:txBody>
      </p:sp>
      <p:sp>
        <p:nvSpPr>
          <p:cNvPr id="3075" name="Rectangle 5"/>
          <p:cNvSpPr>
            <a:spLocks noGrp="1" noChangeArrowheads="1"/>
          </p:cNvSpPr>
          <p:nvPr>
            <p:ph type="subTitle" idx="1"/>
          </p:nvPr>
        </p:nvSpPr>
        <p:spPr>
          <a:xfrm>
            <a:off x="683581" y="3049588"/>
            <a:ext cx="6414132" cy="1788742"/>
          </a:xfrm>
        </p:spPr>
        <p:txBody>
          <a:bodyPr/>
          <a:lstStyle/>
          <a:p>
            <a:pPr algn="ctr" eaLnBrk="1" hangingPunct="1"/>
            <a:r>
              <a:rPr lang="el-GR" altLang="en-US" sz="4800" dirty="0"/>
              <a:t>Εμπορικές Τράπεζες</a:t>
            </a:r>
            <a:r>
              <a:rPr lang="en-US" altLang="en-US" sz="4800" dirty="0"/>
              <a:t>: </a:t>
            </a:r>
            <a:r>
              <a:rPr lang="el-GR" altLang="en-US" sz="4800" dirty="0"/>
              <a:t>Γενική Επισκόπηση του Κλάδου</a:t>
            </a:r>
            <a:endParaRPr lang="en-US" altLang="en-US" sz="4800" dirty="0"/>
          </a:p>
        </p:txBody>
      </p:sp>
      <p:sp>
        <p:nvSpPr>
          <p:cNvPr id="2" name="Content Placeholder 1"/>
          <p:cNvSpPr>
            <a:spLocks noGrp="1"/>
          </p:cNvSpPr>
          <p:nvPr>
            <p:ph sz="quarter" idx="11"/>
          </p:nvPr>
        </p:nvSpPr>
        <p:spPr>
          <a:xfrm>
            <a:off x="315913" y="6392777"/>
            <a:ext cx="8617072" cy="325655"/>
          </a:xfrm>
        </p:spPr>
        <p:txBody>
          <a:bodyPr/>
          <a:lstStyle/>
          <a:p>
            <a:pPr marL="0" indent="0">
              <a:buNone/>
            </a:pPr>
            <a:r>
              <a:rPr lang="en-IN" sz="900" dirty="0">
                <a:latin typeface="Calibri" panose="020F0502020204030204" pitchFamily="34" charset="0"/>
              </a:rPr>
              <a:t>©2019 McGraw-Hill Education. All rights reserved. Authorized only for instructor use in the classroom. No reproduction or further distribution permitted without the prior written consent of McGraw-Hill Education.</a:t>
            </a:r>
          </a:p>
        </p:txBody>
      </p:sp>
    </p:spTree>
    <p:extLst>
      <p:ext uri="{BB962C8B-B14F-4D97-AF65-F5344CB8AC3E}">
        <p14:creationId xmlns:p14="http://schemas.microsoft.com/office/powerpoint/2010/main" val="373664545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27551"/>
            <a:ext cx="7543800" cy="884775"/>
          </a:xfrm>
        </p:spPr>
        <p:txBody>
          <a:bodyPr anchor="ctr"/>
          <a:lstStyle/>
          <a:p>
            <a:r>
              <a:rPr lang="el-GR" sz="4000" dirty="0"/>
              <a:t>Εμπορικές Τράπεζες</a:t>
            </a:r>
            <a:r>
              <a:rPr lang="en-US" sz="1000" b="0" dirty="0"/>
              <a:t>2</a:t>
            </a:r>
            <a:endParaRPr lang="en-IN" dirty="0"/>
          </a:p>
        </p:txBody>
      </p:sp>
      <p:sp>
        <p:nvSpPr>
          <p:cNvPr id="3" name="Content Placeholder 2"/>
          <p:cNvSpPr>
            <a:spLocks noGrp="1"/>
          </p:cNvSpPr>
          <p:nvPr>
            <p:ph idx="1"/>
          </p:nvPr>
        </p:nvSpPr>
        <p:spPr>
          <a:xfrm>
            <a:off x="485846" y="1432817"/>
            <a:ext cx="8229600" cy="1131404"/>
          </a:xfrm>
        </p:spPr>
        <p:txBody>
          <a:bodyPr/>
          <a:lstStyle/>
          <a:p>
            <a:pPr marL="0" indent="0" eaLnBrk="1" hangingPunct="1">
              <a:lnSpc>
                <a:spcPct val="90000"/>
              </a:lnSpc>
              <a:buNone/>
            </a:pPr>
            <a:r>
              <a:rPr lang="el-GR" altLang="en-US" sz="2400" dirty="0"/>
              <a:t>Ο αριθμός των τραπεζών μειώνεται διαχρονικά</a:t>
            </a:r>
            <a:r>
              <a:rPr lang="en-US" altLang="en-US" sz="2400" dirty="0"/>
              <a:t>.</a:t>
            </a:r>
          </a:p>
          <a:p>
            <a:pPr marL="291600" lvl="1" indent="-291600" eaLnBrk="1" hangingPunct="1">
              <a:lnSpc>
                <a:spcPct val="90000"/>
              </a:lnSpc>
              <a:spcBef>
                <a:spcPts val="500"/>
              </a:spcBef>
              <a:buSzPct val="100000"/>
            </a:pPr>
            <a:r>
              <a:rPr lang="el-GR" altLang="en-US" sz="2000" dirty="0"/>
              <a:t>Το 1984 υπήρχαν </a:t>
            </a:r>
            <a:r>
              <a:rPr lang="en-US" altLang="en-US" sz="2000" dirty="0"/>
              <a:t>14</a:t>
            </a:r>
            <a:r>
              <a:rPr lang="el-GR" altLang="en-US" sz="2000" dirty="0"/>
              <a:t>.</a:t>
            </a:r>
            <a:r>
              <a:rPr lang="en-US" altLang="en-US" sz="2000" dirty="0"/>
              <a:t>483 </a:t>
            </a:r>
            <a:r>
              <a:rPr lang="el-GR" altLang="en-US" sz="2000" dirty="0"/>
              <a:t>τράπεζες στις ΗΠΑ</a:t>
            </a:r>
            <a:r>
              <a:rPr lang="en-US" altLang="en-US" sz="2000" dirty="0"/>
              <a:t>.</a:t>
            </a:r>
          </a:p>
          <a:p>
            <a:pPr marL="291600" lvl="1" indent="-291600" eaLnBrk="1" hangingPunct="1">
              <a:lnSpc>
                <a:spcPct val="90000"/>
              </a:lnSpc>
              <a:spcBef>
                <a:spcPts val="500"/>
              </a:spcBef>
              <a:buSzPct val="100000"/>
            </a:pPr>
            <a:r>
              <a:rPr lang="el-GR" altLang="en-US" sz="2000" dirty="0"/>
              <a:t>Το 2016 υπήρχαν </a:t>
            </a:r>
            <a:r>
              <a:rPr lang="en-US" altLang="en-US" sz="2000" dirty="0"/>
              <a:t>5</a:t>
            </a:r>
            <a:r>
              <a:rPr lang="el-GR" altLang="en-US" sz="2000" dirty="0"/>
              <a:t>.</a:t>
            </a:r>
            <a:r>
              <a:rPr lang="en-US" altLang="en-US" sz="2000" dirty="0"/>
              <a:t>289 </a:t>
            </a:r>
            <a:r>
              <a:rPr lang="el-GR" altLang="en-US" sz="2000" dirty="0"/>
              <a:t>τράπεζες στις ΗΠΑ</a:t>
            </a:r>
            <a:r>
              <a:rPr lang="en-US" altLang="en-US" sz="2000" dirty="0"/>
              <a:t>.</a:t>
            </a:r>
            <a:endParaRPr lang="en-IN" sz="2000" dirty="0"/>
          </a:p>
        </p:txBody>
      </p:sp>
      <p:sp>
        <p:nvSpPr>
          <p:cNvPr id="4" name="Content Placeholder 3"/>
          <p:cNvSpPr>
            <a:spLocks noGrp="1"/>
          </p:cNvSpPr>
          <p:nvPr>
            <p:ph idx="13"/>
          </p:nvPr>
        </p:nvSpPr>
        <p:spPr>
          <a:xfrm>
            <a:off x="475209" y="2599206"/>
            <a:ext cx="8229600" cy="807504"/>
          </a:xfrm>
        </p:spPr>
        <p:txBody>
          <a:bodyPr/>
          <a:lstStyle/>
          <a:p>
            <a:pPr marL="0" indent="0" eaLnBrk="1" hangingPunct="1">
              <a:lnSpc>
                <a:spcPct val="90000"/>
              </a:lnSpc>
              <a:buNone/>
            </a:pPr>
            <a:endParaRPr lang="el-GR" altLang="en-US" sz="2400" dirty="0"/>
          </a:p>
          <a:p>
            <a:pPr marL="0" indent="0" eaLnBrk="1" hangingPunct="1">
              <a:lnSpc>
                <a:spcPct val="90000"/>
              </a:lnSpc>
              <a:buNone/>
            </a:pPr>
            <a:r>
              <a:rPr lang="el-GR" altLang="en-US" sz="2400" dirty="0"/>
              <a:t>Η νομοθεσία</a:t>
            </a:r>
            <a:r>
              <a:rPr lang="en-US" altLang="en-US" sz="2400" dirty="0"/>
              <a:t> </a:t>
            </a:r>
            <a:r>
              <a:rPr lang="en-US" altLang="en-US" sz="2400" b="1" dirty="0"/>
              <a:t>Reigle-Neal Act </a:t>
            </a:r>
            <a:r>
              <a:rPr lang="el-GR" altLang="en-US" sz="2400" dirty="0"/>
              <a:t>του</a:t>
            </a:r>
            <a:r>
              <a:rPr lang="en-US" altLang="en-US" sz="2400" dirty="0"/>
              <a:t> 19</a:t>
            </a:r>
            <a:r>
              <a:rPr lang="en-US" altLang="en-US" sz="100" dirty="0"/>
              <a:t> </a:t>
            </a:r>
            <a:r>
              <a:rPr lang="en-US" altLang="en-US" sz="2400" dirty="0"/>
              <a:t>94</a:t>
            </a:r>
          </a:p>
          <a:p>
            <a:pPr marL="291600" lvl="1" indent="-291600" eaLnBrk="1" hangingPunct="1">
              <a:lnSpc>
                <a:spcPct val="90000"/>
              </a:lnSpc>
              <a:spcBef>
                <a:spcPts val="1000"/>
              </a:spcBef>
              <a:buSzPct val="100000"/>
            </a:pPr>
            <a:r>
              <a:rPr lang="el-GR" sz="2000" dirty="0"/>
              <a:t>Διευκόλυνση δημιουργίας υποκαταστημάτων από τις τράπεζες πέραν των πολιτειακών συνόρων</a:t>
            </a:r>
            <a:r>
              <a:rPr lang="en-US" sz="2000" dirty="0"/>
              <a:t> </a:t>
            </a:r>
            <a:r>
              <a:rPr lang="en-US" altLang="en-US" sz="2000" dirty="0"/>
              <a:t>.</a:t>
            </a:r>
            <a:endParaRPr lang="en-IN" sz="2000" dirty="0"/>
          </a:p>
        </p:txBody>
      </p:sp>
      <p:sp>
        <p:nvSpPr>
          <p:cNvPr id="5" name="Content Placeholder 4"/>
          <p:cNvSpPr>
            <a:spLocks noGrp="1"/>
          </p:cNvSpPr>
          <p:nvPr>
            <p:ph idx="14"/>
          </p:nvPr>
        </p:nvSpPr>
        <p:spPr>
          <a:xfrm>
            <a:off x="457200" y="4237007"/>
            <a:ext cx="8679697" cy="1113166"/>
          </a:xfrm>
        </p:spPr>
        <p:txBody>
          <a:bodyPr/>
          <a:lstStyle/>
          <a:p>
            <a:pPr marL="0" indent="0" eaLnBrk="1" hangingPunct="1">
              <a:lnSpc>
                <a:spcPct val="90000"/>
              </a:lnSpc>
              <a:buNone/>
            </a:pPr>
            <a:r>
              <a:rPr lang="el-GR" sz="2400" dirty="0"/>
              <a:t>Νόμος περί Εκσυγχρονισμού Χρηματοπιστωτικών Υπηρεσιών του 1999</a:t>
            </a:r>
            <a:r>
              <a:rPr lang="en-US" sz="2400" dirty="0"/>
              <a:t> </a:t>
            </a:r>
            <a:r>
              <a:rPr lang="en-US" altLang="en-US" sz="2400" dirty="0"/>
              <a:t>.</a:t>
            </a:r>
          </a:p>
          <a:p>
            <a:pPr marL="291600" lvl="1" indent="-291600" eaLnBrk="1" hangingPunct="1">
              <a:lnSpc>
                <a:spcPct val="90000"/>
              </a:lnSpc>
              <a:spcBef>
                <a:spcPts val="1000"/>
              </a:spcBef>
              <a:buSzPct val="100000"/>
            </a:pPr>
            <a:r>
              <a:rPr lang="el-GR" altLang="en-US" sz="2000" dirty="0"/>
              <a:t>Παρείχε στις εμπορικές τράπεζες </a:t>
            </a:r>
            <a:r>
              <a:rPr lang="el-GR" sz="2000" dirty="0"/>
              <a:t>πλήρης εξουσιοδότηση να εισέλθουν στην επενδυτική τραπεζική και την ασφαλιστική δραστηριότητα</a:t>
            </a:r>
            <a:r>
              <a:rPr lang="en-US" altLang="en-US" sz="2000" dirty="0"/>
              <a:t>.</a:t>
            </a:r>
            <a:endParaRPr lang="en-IN" sz="2000" dirty="0"/>
          </a:p>
        </p:txBody>
      </p:sp>
      <p:sp>
        <p:nvSpPr>
          <p:cNvPr id="7" name="Slide Number Placeholder 6"/>
          <p:cNvSpPr>
            <a:spLocks noGrp="1"/>
          </p:cNvSpPr>
          <p:nvPr>
            <p:ph type="sldNum" sz="quarter" idx="12"/>
          </p:nvPr>
        </p:nvSpPr>
        <p:spPr/>
        <p:txBody>
          <a:bodyPr/>
          <a:lstStyle/>
          <a:p>
            <a:pPr>
              <a:defRPr/>
            </a:pPr>
            <a:r>
              <a:rPr lang="en-US" altLang="en-US" dirty="0"/>
              <a:t>11-</a:t>
            </a:r>
            <a:fld id="{4773FF61-F4E9-4123-B6AF-201BC82A0194}" type="slidenum">
              <a:rPr lang="en-US" altLang="en-US" smtClean="0"/>
              <a:pPr>
                <a:defRPr/>
              </a:pPr>
              <a:t>10</a:t>
            </a:fld>
            <a:endParaRPr lang="en-US" altLang="en-US" dirty="0"/>
          </a:p>
        </p:txBody>
      </p:sp>
    </p:spTree>
    <p:extLst>
      <p:ext uri="{BB962C8B-B14F-4D97-AF65-F5344CB8AC3E}">
        <p14:creationId xmlns:p14="http://schemas.microsoft.com/office/powerpoint/2010/main" val="166275261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27551"/>
            <a:ext cx="7543800" cy="884775"/>
          </a:xfrm>
        </p:spPr>
        <p:txBody>
          <a:bodyPr anchor="ctr"/>
          <a:lstStyle/>
          <a:p>
            <a:r>
              <a:rPr lang="el-GR" sz="4000" dirty="0"/>
              <a:t>Σκιώδης Τραπεζική</a:t>
            </a:r>
            <a:r>
              <a:rPr lang="en-US" sz="1000" b="0" dirty="0"/>
              <a:t>1</a:t>
            </a:r>
            <a:endParaRPr lang="en-IN" sz="1000" b="0" dirty="0"/>
          </a:p>
        </p:txBody>
      </p:sp>
      <p:sp>
        <p:nvSpPr>
          <p:cNvPr id="3" name="Content Placeholder 2"/>
          <p:cNvSpPr>
            <a:spLocks noGrp="1"/>
          </p:cNvSpPr>
          <p:nvPr>
            <p:ph idx="1"/>
          </p:nvPr>
        </p:nvSpPr>
        <p:spPr>
          <a:xfrm>
            <a:off x="457199" y="1719262"/>
            <a:ext cx="8340571" cy="908527"/>
          </a:xfrm>
        </p:spPr>
        <p:txBody>
          <a:bodyPr/>
          <a:lstStyle/>
          <a:p>
            <a:pPr marL="0" indent="0">
              <a:buNone/>
            </a:pPr>
            <a:r>
              <a:rPr lang="el-GR" sz="2400" b="1" dirty="0"/>
              <a:t>Σκιώδης Τραπεζική</a:t>
            </a:r>
            <a:r>
              <a:rPr lang="en-US" sz="2400" dirty="0"/>
              <a:t>.</a:t>
            </a:r>
          </a:p>
          <a:p>
            <a:pPr marL="291600" lvl="1" indent="-291600" eaLnBrk="1" hangingPunct="1">
              <a:lnSpc>
                <a:spcPct val="90000"/>
              </a:lnSpc>
              <a:spcBef>
                <a:spcPts val="1000"/>
              </a:spcBef>
              <a:buSzPct val="100000"/>
            </a:pPr>
            <a:r>
              <a:rPr lang="el-GR" sz="2000" dirty="0"/>
              <a:t>Οι δραστηριότητες των εταιρειών μη-χρηματοοικονομικών υπηρεσιών που πραγματοποιούν τραπεζικές υπηρεσίες</a:t>
            </a:r>
            <a:r>
              <a:rPr lang="en-US" sz="2000" dirty="0"/>
              <a:t>.</a:t>
            </a:r>
          </a:p>
        </p:txBody>
      </p:sp>
      <p:sp>
        <p:nvSpPr>
          <p:cNvPr id="8" name="Content Placeholder 7"/>
          <p:cNvSpPr>
            <a:spLocks noGrp="1"/>
          </p:cNvSpPr>
          <p:nvPr>
            <p:ph idx="13"/>
          </p:nvPr>
        </p:nvSpPr>
        <p:spPr>
          <a:xfrm>
            <a:off x="457199" y="3047915"/>
            <a:ext cx="8229600" cy="1487993"/>
          </a:xfrm>
        </p:spPr>
        <p:txBody>
          <a:bodyPr/>
          <a:lstStyle/>
          <a:p>
            <a:pPr marL="0" indent="0">
              <a:buNone/>
            </a:pPr>
            <a:r>
              <a:rPr lang="el-GR" sz="2400" dirty="0"/>
              <a:t>Πως λειτουργεί</a:t>
            </a:r>
            <a:r>
              <a:rPr lang="en-US" sz="2400" dirty="0"/>
              <a:t>?</a:t>
            </a:r>
          </a:p>
          <a:p>
            <a:pPr marL="291600" lvl="1" indent="-291600" eaLnBrk="1" hangingPunct="1">
              <a:lnSpc>
                <a:spcPct val="90000"/>
              </a:lnSpc>
              <a:spcBef>
                <a:spcPts val="1000"/>
              </a:spcBef>
              <a:buSzPct val="100000"/>
            </a:pPr>
            <a:r>
              <a:rPr lang="el-GR" sz="2000" dirty="0"/>
              <a:t>Οι αποταμιευτές τοποθετούν τα κεφάλαιά τους με τα αμοιβαία κεφάλαια διαχείρισης διαθεσίμων, καθώς και με άλλα παρόμοια κεφάλαια, τα οποία επενδύουν τα εν λόγω κεφάλαια στις υποχρεώσεις των σκιωδών τραπεζών. Οι δανειολήπτες λαμβάνουν δάνεια και μισθώσεις από τις σκιώδεις τράπεζες παρά από τις ίδιες τις τράπεζες</a:t>
            </a:r>
            <a:r>
              <a:rPr lang="en-US" sz="2000" dirty="0"/>
              <a:t>.</a:t>
            </a:r>
          </a:p>
        </p:txBody>
      </p:sp>
      <p:sp>
        <p:nvSpPr>
          <p:cNvPr id="9" name="Content Placeholder 8"/>
          <p:cNvSpPr>
            <a:spLocks noGrp="1"/>
          </p:cNvSpPr>
          <p:nvPr>
            <p:ph idx="14"/>
          </p:nvPr>
        </p:nvSpPr>
        <p:spPr>
          <a:xfrm>
            <a:off x="457199" y="5118935"/>
            <a:ext cx="8229600" cy="807872"/>
          </a:xfrm>
        </p:spPr>
        <p:txBody>
          <a:bodyPr/>
          <a:lstStyle/>
          <a:p>
            <a:pPr marL="0" indent="0">
              <a:buNone/>
            </a:pPr>
            <a:r>
              <a:rPr lang="el-GR" sz="2400" dirty="0"/>
              <a:t>Οι σκιώδεις τράπεζες βρίσκονται αντιμέτωπες με σημαντικά μειωμένους κανονισμούς σε σχέση με τις παραδοσιακές τράπεζες</a:t>
            </a:r>
            <a:r>
              <a:rPr lang="en-US" sz="2400" dirty="0"/>
              <a:t>.</a:t>
            </a:r>
          </a:p>
        </p:txBody>
      </p:sp>
      <p:sp>
        <p:nvSpPr>
          <p:cNvPr id="4" name="Slide Number Placeholder 3"/>
          <p:cNvSpPr>
            <a:spLocks noGrp="1"/>
          </p:cNvSpPr>
          <p:nvPr>
            <p:ph type="sldNum" sz="quarter" idx="12"/>
          </p:nvPr>
        </p:nvSpPr>
        <p:spPr/>
        <p:txBody>
          <a:bodyPr/>
          <a:lstStyle/>
          <a:p>
            <a:pPr>
              <a:defRPr/>
            </a:pPr>
            <a:r>
              <a:rPr lang="en-US" altLang="en-US" dirty="0"/>
              <a:t>11-</a:t>
            </a:r>
            <a:fld id="{4773FF61-F4E9-4123-B6AF-201BC82A0194}" type="slidenum">
              <a:rPr lang="en-US" altLang="en-US" smtClean="0"/>
              <a:pPr>
                <a:defRPr/>
              </a:pPr>
              <a:t>11</a:t>
            </a:fld>
            <a:endParaRPr lang="en-US" altLang="en-US" dirty="0"/>
          </a:p>
        </p:txBody>
      </p:sp>
    </p:spTree>
    <p:extLst>
      <p:ext uri="{BB962C8B-B14F-4D97-AF65-F5344CB8AC3E}">
        <p14:creationId xmlns:p14="http://schemas.microsoft.com/office/powerpoint/2010/main" val="330798416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83312"/>
            <a:ext cx="7543800" cy="973253"/>
          </a:xfrm>
        </p:spPr>
        <p:txBody>
          <a:bodyPr anchor="ctr"/>
          <a:lstStyle/>
          <a:p>
            <a:r>
              <a:rPr lang="el-GR" sz="4000" dirty="0"/>
              <a:t>Σκιώδης Τραπεζική</a:t>
            </a:r>
            <a:r>
              <a:rPr lang="en-US" sz="1000" b="0" dirty="0"/>
              <a:t>12</a:t>
            </a:r>
            <a:endParaRPr lang="en-IN" dirty="0"/>
          </a:p>
        </p:txBody>
      </p:sp>
      <p:sp>
        <p:nvSpPr>
          <p:cNvPr id="3" name="Content Placeholder 2"/>
          <p:cNvSpPr>
            <a:spLocks noGrp="1"/>
          </p:cNvSpPr>
          <p:nvPr>
            <p:ph idx="1"/>
          </p:nvPr>
        </p:nvSpPr>
        <p:spPr>
          <a:xfrm>
            <a:off x="296007" y="1442364"/>
            <a:ext cx="8343049" cy="1414555"/>
          </a:xfrm>
        </p:spPr>
        <p:txBody>
          <a:bodyPr/>
          <a:lstStyle/>
          <a:p>
            <a:pPr marL="0" indent="0" eaLnBrk="1" hangingPunct="1">
              <a:lnSpc>
                <a:spcPct val="80000"/>
              </a:lnSpc>
              <a:buNone/>
            </a:pPr>
            <a:r>
              <a:rPr lang="el-GR" altLang="en-US" sz="2400" b="1" dirty="0"/>
              <a:t>Η λιανική τραπεζική </a:t>
            </a:r>
            <a:r>
              <a:rPr lang="el-GR" altLang="en-US" sz="2400" dirty="0"/>
              <a:t>είναι προσανατολισμένη στον καταναλωτή</a:t>
            </a:r>
            <a:r>
              <a:rPr lang="en-US" altLang="en-US" sz="2400" dirty="0"/>
              <a:t>.</a:t>
            </a:r>
          </a:p>
          <a:p>
            <a:pPr marL="291600" lvl="1" indent="-291600" eaLnBrk="1" hangingPunct="1">
              <a:lnSpc>
                <a:spcPct val="80000"/>
              </a:lnSpc>
              <a:spcBef>
                <a:spcPts val="1000"/>
              </a:spcBef>
              <a:buSzPct val="100000"/>
            </a:pPr>
            <a:r>
              <a:rPr lang="el-GR" altLang="en-US" sz="2200" dirty="0"/>
              <a:t>Στεγαστικά και καταναλωτικά δάνεια χρηματοδοτούνται μέσω καταθέσεων μικροεπενδυτών</a:t>
            </a:r>
            <a:r>
              <a:rPr lang="en-US" altLang="en-US" sz="2200" dirty="0"/>
              <a:t>.</a:t>
            </a:r>
          </a:p>
          <a:p>
            <a:pPr marL="291600" lvl="1" indent="-291600" eaLnBrk="1" hangingPunct="1">
              <a:lnSpc>
                <a:spcPct val="80000"/>
              </a:lnSpc>
              <a:spcBef>
                <a:spcPts val="1000"/>
              </a:spcBef>
              <a:buSzPct val="100000"/>
            </a:pPr>
            <a:r>
              <a:rPr lang="el-GR" altLang="en-US" sz="2200" dirty="0"/>
              <a:t>Οι κοινοτικές τράπεζες εξειδικεύονται στην λιανική ή καταναλωτική τραπεζική</a:t>
            </a:r>
            <a:r>
              <a:rPr lang="en-US" altLang="en-US" sz="2200" dirty="0"/>
              <a:t>.</a:t>
            </a:r>
          </a:p>
        </p:txBody>
      </p:sp>
      <p:sp>
        <p:nvSpPr>
          <p:cNvPr id="8" name="Content Placeholder 7"/>
          <p:cNvSpPr>
            <a:spLocks noGrp="1"/>
          </p:cNvSpPr>
          <p:nvPr>
            <p:ph idx="13"/>
          </p:nvPr>
        </p:nvSpPr>
        <p:spPr>
          <a:xfrm>
            <a:off x="465661" y="3334716"/>
            <a:ext cx="8229600" cy="2450459"/>
          </a:xfrm>
        </p:spPr>
        <p:txBody>
          <a:bodyPr/>
          <a:lstStyle/>
          <a:p>
            <a:pPr marL="0" indent="0" eaLnBrk="1" hangingPunct="1">
              <a:lnSpc>
                <a:spcPct val="80000"/>
              </a:lnSpc>
              <a:buNone/>
            </a:pPr>
            <a:r>
              <a:rPr lang="el-GR" altLang="en-US" sz="2400" b="1" dirty="0"/>
              <a:t>Η χονδρική τραπεζική </a:t>
            </a:r>
            <a:r>
              <a:rPr lang="el-GR" altLang="en-US" sz="2400" dirty="0"/>
              <a:t>έχει εμπορικό προσανατολισμό</a:t>
            </a:r>
            <a:r>
              <a:rPr lang="en-US" altLang="en-US" sz="2400" dirty="0"/>
              <a:t>.</a:t>
            </a:r>
          </a:p>
          <a:p>
            <a:pPr marL="291600" lvl="1" indent="-291600" eaLnBrk="1" hangingPunct="1">
              <a:lnSpc>
                <a:spcPct val="80000"/>
              </a:lnSpc>
              <a:spcBef>
                <a:spcPts val="1000"/>
              </a:spcBef>
              <a:buSzPct val="100000"/>
            </a:pPr>
            <a:r>
              <a:rPr lang="el-GR" altLang="en-US" sz="2200" dirty="0"/>
              <a:t>Εμπορικά και βιομηχανικά δάνεια συχνά χρηματοδοτούμενα από αγορασθέντα κεφάλαια</a:t>
            </a:r>
            <a:r>
              <a:rPr lang="en-US" altLang="en-US" sz="2200" dirty="0"/>
              <a:t>.</a:t>
            </a:r>
          </a:p>
          <a:p>
            <a:pPr marL="291600" lvl="1" indent="-291600" eaLnBrk="1" hangingPunct="1">
              <a:lnSpc>
                <a:spcPct val="80000"/>
              </a:lnSpc>
              <a:spcBef>
                <a:spcPts val="1000"/>
              </a:spcBef>
              <a:buSzPct val="100000"/>
            </a:pPr>
            <a:r>
              <a:rPr lang="el-GR" sz="2400" dirty="0"/>
              <a:t>Οι περιφερειακές και εθνικής εμβέλειας τράπεζες εμπλέκονται σε ένα ευρύ φάσμα υπηρεσιών χονδρικής τραπεζικής. </a:t>
            </a:r>
          </a:p>
          <a:p>
            <a:pPr marL="291600" lvl="1" indent="-291600" eaLnBrk="1" hangingPunct="1">
              <a:lnSpc>
                <a:spcPct val="80000"/>
              </a:lnSpc>
              <a:spcBef>
                <a:spcPts val="1000"/>
              </a:spcBef>
              <a:buSzPct val="100000"/>
            </a:pPr>
            <a:r>
              <a:rPr lang="el-GR" altLang="en-US" sz="2200" b="1" dirty="0"/>
              <a:t>Οι συστημικές τράπεζες</a:t>
            </a:r>
            <a:r>
              <a:rPr lang="en-US" altLang="en-US" sz="2200" b="1" dirty="0"/>
              <a:t> </a:t>
            </a:r>
            <a:r>
              <a:rPr lang="el-GR" altLang="en-US" sz="2200" b="1" dirty="0"/>
              <a:t>εξαρτώνται σε μεγάλο βαθμό </a:t>
            </a:r>
            <a:r>
              <a:rPr lang="el-GR" sz="2400" dirty="0"/>
              <a:t>από τις μη-καταθετικές ή δανειακές πηγές κεφαλαίων στην αγορά </a:t>
            </a:r>
            <a:r>
              <a:rPr lang="el-GR" sz="2400" b="1" dirty="0"/>
              <a:t>ομοσπονδιακών κεφαλαίων</a:t>
            </a:r>
            <a:r>
              <a:rPr lang="el-GR" sz="2400" dirty="0"/>
              <a:t>. </a:t>
            </a:r>
            <a:endParaRPr lang="en-US" altLang="en-US" sz="2200" b="1" dirty="0"/>
          </a:p>
        </p:txBody>
      </p:sp>
      <p:sp>
        <p:nvSpPr>
          <p:cNvPr id="4" name="Slide Number Placeholder 3"/>
          <p:cNvSpPr>
            <a:spLocks noGrp="1"/>
          </p:cNvSpPr>
          <p:nvPr>
            <p:ph type="sldNum" sz="quarter" idx="12"/>
          </p:nvPr>
        </p:nvSpPr>
        <p:spPr/>
        <p:txBody>
          <a:bodyPr/>
          <a:lstStyle/>
          <a:p>
            <a:pPr>
              <a:defRPr/>
            </a:pPr>
            <a:r>
              <a:rPr lang="en-US" altLang="en-US" dirty="0"/>
              <a:t>11-</a:t>
            </a:r>
            <a:fld id="{4773FF61-F4E9-4123-B6AF-201BC82A0194}" type="slidenum">
              <a:rPr lang="en-US" altLang="en-US" smtClean="0"/>
              <a:pPr>
                <a:defRPr/>
              </a:pPr>
              <a:t>12</a:t>
            </a:fld>
            <a:endParaRPr lang="en-US" altLang="en-US" dirty="0"/>
          </a:p>
        </p:txBody>
      </p:sp>
    </p:spTree>
    <p:extLst>
      <p:ext uri="{BB962C8B-B14F-4D97-AF65-F5344CB8AC3E}">
        <p14:creationId xmlns:p14="http://schemas.microsoft.com/office/powerpoint/2010/main" val="69147354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83312"/>
            <a:ext cx="7543800" cy="973253"/>
          </a:xfrm>
        </p:spPr>
        <p:txBody>
          <a:bodyPr anchor="ctr"/>
          <a:lstStyle/>
          <a:p>
            <a:r>
              <a:rPr lang="el-GR" altLang="en-US" sz="4000" dirty="0"/>
              <a:t>Γραμμάτια και Ομόλογα Δημοσίου</a:t>
            </a:r>
            <a:endParaRPr lang="en-IN" dirty="0"/>
          </a:p>
        </p:txBody>
      </p:sp>
      <p:sp>
        <p:nvSpPr>
          <p:cNvPr id="3" name="Content Placeholder 2"/>
          <p:cNvSpPr>
            <a:spLocks noGrp="1"/>
          </p:cNvSpPr>
          <p:nvPr>
            <p:ph idx="1"/>
          </p:nvPr>
        </p:nvSpPr>
        <p:spPr>
          <a:xfrm>
            <a:off x="294873" y="1280046"/>
            <a:ext cx="8229600" cy="1751906"/>
          </a:xfrm>
        </p:spPr>
        <p:txBody>
          <a:bodyPr/>
          <a:lstStyle/>
          <a:p>
            <a:pPr marL="0" indent="0" eaLnBrk="1" hangingPunct="1">
              <a:lnSpc>
                <a:spcPct val="90000"/>
              </a:lnSpc>
              <a:buNone/>
            </a:pPr>
            <a:r>
              <a:rPr lang="el-GR" sz="2400" dirty="0"/>
              <a:t>Το μέγεθος της τράπεζας παραδοσιακά έχει επηρεάσει τα είδη δραστηριοτήτων και την χρηματοοικονομική επίδοση των εμπορικών τραπεζών</a:t>
            </a:r>
            <a:r>
              <a:rPr lang="en-US" altLang="en-US" sz="2400" dirty="0"/>
              <a:t>.</a:t>
            </a:r>
          </a:p>
          <a:p>
            <a:pPr marL="291600" lvl="1" indent="-291600" eaLnBrk="1" hangingPunct="1">
              <a:lnSpc>
                <a:spcPct val="80000"/>
              </a:lnSpc>
              <a:spcBef>
                <a:spcPts val="1000"/>
              </a:spcBef>
              <a:buSzPct val="100000"/>
            </a:pPr>
            <a:r>
              <a:rPr lang="el-GR" sz="2000" dirty="0"/>
              <a:t>Οι μικρές τράπεζες σε γενικές γραμμές επικεντρώνονται στη λιανική πλευρά της επιχείρησης</a:t>
            </a:r>
            <a:r>
              <a:rPr lang="en-US" sz="2000" dirty="0"/>
              <a:t> </a:t>
            </a:r>
            <a:r>
              <a:rPr lang="en-US" altLang="en-US" sz="2000" dirty="0"/>
              <a:t>.</a:t>
            </a:r>
          </a:p>
          <a:p>
            <a:pPr marL="291600" lvl="1" indent="-291600" eaLnBrk="1" hangingPunct="1">
              <a:lnSpc>
                <a:spcPct val="80000"/>
              </a:lnSpc>
              <a:spcBef>
                <a:spcPts val="1000"/>
              </a:spcBef>
              <a:buSzPct val="100000"/>
            </a:pPr>
            <a:r>
              <a:rPr lang="el-GR" sz="2000" dirty="0"/>
              <a:t>Οι μεγάλες τράπεζες επιδίδονται τόσο στη λιανική όσο και στη χονδρική τραπεζική και συχνά επικεντρώνονται στη χονδρική πλευρά της επιχείρησης</a:t>
            </a:r>
            <a:r>
              <a:rPr lang="en-US" sz="2000" dirty="0"/>
              <a:t> </a:t>
            </a:r>
            <a:endParaRPr lang="en-US" altLang="en-US" sz="2000" dirty="0"/>
          </a:p>
        </p:txBody>
      </p:sp>
      <p:sp>
        <p:nvSpPr>
          <p:cNvPr id="5" name="Slide Number Placeholder 4"/>
          <p:cNvSpPr>
            <a:spLocks noGrp="1"/>
          </p:cNvSpPr>
          <p:nvPr>
            <p:ph type="sldNum" sz="quarter" idx="12"/>
          </p:nvPr>
        </p:nvSpPr>
        <p:spPr/>
        <p:txBody>
          <a:bodyPr/>
          <a:lstStyle/>
          <a:p>
            <a:pPr>
              <a:defRPr/>
            </a:pPr>
            <a:r>
              <a:rPr lang="en-US" altLang="en-US" dirty="0"/>
              <a:t>11-</a:t>
            </a:r>
            <a:fld id="{4773FF61-F4E9-4123-B6AF-201BC82A0194}" type="slidenum">
              <a:rPr lang="en-US" altLang="en-US" smtClean="0"/>
              <a:pPr>
                <a:defRPr/>
              </a:pPr>
              <a:t>13</a:t>
            </a:fld>
            <a:endParaRPr lang="en-US" altLang="en-US" dirty="0"/>
          </a:p>
        </p:txBody>
      </p:sp>
    </p:spTree>
    <p:extLst>
      <p:ext uri="{BB962C8B-B14F-4D97-AF65-F5344CB8AC3E}">
        <p14:creationId xmlns:p14="http://schemas.microsoft.com/office/powerpoint/2010/main" val="276425817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327551"/>
            <a:ext cx="7543800" cy="884775"/>
          </a:xfrm>
        </p:spPr>
        <p:txBody>
          <a:bodyPr anchor="ctr"/>
          <a:lstStyle/>
          <a:p>
            <a:r>
              <a:rPr lang="el-GR" sz="4000" dirty="0"/>
              <a:t>Μέγεθος τραπεζών και δραστηριότητες</a:t>
            </a:r>
            <a:endParaRPr lang="en-IN" dirty="0"/>
          </a:p>
        </p:txBody>
      </p:sp>
      <p:sp>
        <p:nvSpPr>
          <p:cNvPr id="3" name="Content Placeholder 2"/>
          <p:cNvSpPr>
            <a:spLocks noGrp="1"/>
          </p:cNvSpPr>
          <p:nvPr>
            <p:ph idx="1"/>
          </p:nvPr>
        </p:nvSpPr>
        <p:spPr>
          <a:xfrm>
            <a:off x="457200" y="1483287"/>
            <a:ext cx="8229600" cy="3891425"/>
          </a:xfrm>
        </p:spPr>
        <p:txBody>
          <a:bodyPr/>
          <a:lstStyle/>
          <a:p>
            <a:pPr marL="291600" lvl="1" indent="-291600" eaLnBrk="1" hangingPunct="1">
              <a:lnSpc>
                <a:spcPct val="80000"/>
              </a:lnSpc>
              <a:spcBef>
                <a:spcPts val="1000"/>
              </a:spcBef>
              <a:buSzPct val="100000"/>
            </a:pPr>
            <a:r>
              <a:rPr lang="el-GR" sz="2000" dirty="0"/>
              <a:t>Οι μεγάλες τράπεζες δανείζουν μεγαλύτερες εταιρείες με αποτέλεσμα τα περιθώρια των επιτοκίων τουςκαι τα καθαρά επιτόκια περιθωρίων είναι συνήθως πιο περιορισμένα από εκείνα των μικρότερων περιφερειακών τραπεζών</a:t>
            </a:r>
            <a:r>
              <a:rPr lang="en-US" sz="2000" dirty="0"/>
              <a:t> </a:t>
            </a:r>
            <a:r>
              <a:rPr lang="en-US" altLang="en-US" sz="2000" dirty="0"/>
              <a:t>.</a:t>
            </a:r>
          </a:p>
          <a:p>
            <a:pPr marL="291600" lvl="1" indent="-291600" eaLnBrk="1" hangingPunct="1">
              <a:lnSpc>
                <a:spcPct val="80000"/>
              </a:lnSpc>
              <a:spcBef>
                <a:spcPts val="1000"/>
              </a:spcBef>
              <a:buSzPct val="100000"/>
            </a:pPr>
            <a:r>
              <a:rPr lang="el-GR" sz="2000" dirty="0"/>
              <a:t>Οι μεγάλες τράπεζες τείνουν να πληρώνουν υψηλότερους μισθούς και να επενδύουν περισσότερο σε κτίρια και εγκαταστάσεις από ό, τι οι μικρές τράπεζες</a:t>
            </a:r>
            <a:r>
              <a:rPr lang="en-US" sz="2000" dirty="0"/>
              <a:t> </a:t>
            </a:r>
            <a:r>
              <a:rPr lang="en-US" altLang="en-US" sz="2000" dirty="0"/>
              <a:t>.</a:t>
            </a:r>
          </a:p>
          <a:p>
            <a:pPr marL="291600" lvl="1" indent="-291600" eaLnBrk="1" hangingPunct="1">
              <a:lnSpc>
                <a:spcPct val="80000"/>
              </a:lnSpc>
              <a:spcBef>
                <a:spcPts val="1000"/>
              </a:spcBef>
              <a:buSzPct val="100000"/>
            </a:pPr>
            <a:r>
              <a:rPr lang="el-GR" sz="2000" dirty="0"/>
              <a:t>Οι μικρές τράπεζες γενικά κατέχουν λιγότερα στοιχεία ενεργητικού και παθητικού εκτός-ισολογισμού</a:t>
            </a:r>
            <a:r>
              <a:rPr lang="en-US" altLang="en-US" sz="2000" dirty="0"/>
              <a:t>.</a:t>
            </a:r>
          </a:p>
          <a:p>
            <a:pPr marL="291600" lvl="1" indent="-291600" eaLnBrk="1" hangingPunct="1">
              <a:lnSpc>
                <a:spcPct val="80000"/>
              </a:lnSpc>
              <a:spcBef>
                <a:spcPts val="1000"/>
              </a:spcBef>
              <a:buSzPct val="100000"/>
            </a:pPr>
            <a:r>
              <a:rPr lang="el-GR" altLang="en-US" sz="2000" dirty="0"/>
              <a:t>Οι μεγάλες τράπεζες </a:t>
            </a:r>
            <a:r>
              <a:rPr lang="el-GR" sz="2000" dirty="0"/>
              <a:t>τείνουν να διαφοροποιούν τις λειτουργίες και τις υπηρεσίες τους περισσότερο και δημιουργούν περισσότερα μη-επιτοκιακά εισοδήματα </a:t>
            </a:r>
            <a:r>
              <a:rPr lang="el-GR" altLang="en-US" sz="2000" dirty="0"/>
              <a:t>σε σχέση με τις μικρές τράπεζες</a:t>
            </a:r>
            <a:r>
              <a:rPr lang="en-US" altLang="en-US" sz="2000" dirty="0"/>
              <a:t>.</a:t>
            </a:r>
          </a:p>
          <a:p>
            <a:pPr marL="291600" lvl="1" indent="-291600" eaLnBrk="1" hangingPunct="1">
              <a:lnSpc>
                <a:spcPct val="80000"/>
              </a:lnSpc>
              <a:spcBef>
                <a:spcPts val="1000"/>
              </a:spcBef>
              <a:buSzPct val="100000"/>
            </a:pPr>
            <a:r>
              <a:rPr lang="el-GR" sz="2000" dirty="0"/>
              <a:t>Οι μεγάλες τράπεζες τείνουν να χρησιμοποιούν περισσότερα αγορασθέντα κεφάλαια (όπως τα ομοσπονδιακά κεφάλαια) και κατέχουν λιγότερες βασικές καταθέσεις </a:t>
            </a:r>
            <a:r>
              <a:rPr lang="en-US" altLang="en-US" sz="2000" dirty="0"/>
              <a:t>.</a:t>
            </a:r>
          </a:p>
          <a:p>
            <a:pPr marL="291600" lvl="1" indent="-291600" eaLnBrk="1" hangingPunct="1">
              <a:lnSpc>
                <a:spcPct val="80000"/>
              </a:lnSpc>
              <a:spcBef>
                <a:spcPts val="1000"/>
              </a:spcBef>
              <a:buSzPct val="100000"/>
            </a:pPr>
            <a:r>
              <a:rPr lang="el-GR" sz="2000" dirty="0"/>
              <a:t>Οι μεγάλες τράπεζες λειτουργούν  με χαμηλότερα ποσά μετοχικού κεφαλαίου σε σχέση με τις μικρές τράπεζες</a:t>
            </a:r>
            <a:r>
              <a:rPr lang="en-US" sz="2000" dirty="0"/>
              <a:t> </a:t>
            </a:r>
            <a:r>
              <a:rPr lang="en-US" altLang="en-US" sz="2000" dirty="0"/>
              <a:t>.</a:t>
            </a:r>
            <a:endParaRPr lang="en-IN" sz="2000" dirty="0"/>
          </a:p>
        </p:txBody>
      </p:sp>
      <p:sp>
        <p:nvSpPr>
          <p:cNvPr id="2" name="Slide Number Placeholder 1"/>
          <p:cNvSpPr>
            <a:spLocks noGrp="1"/>
          </p:cNvSpPr>
          <p:nvPr>
            <p:ph type="sldNum" sz="quarter" idx="12"/>
          </p:nvPr>
        </p:nvSpPr>
        <p:spPr/>
        <p:txBody>
          <a:bodyPr/>
          <a:lstStyle/>
          <a:p>
            <a:pPr>
              <a:defRPr/>
            </a:pPr>
            <a:r>
              <a:rPr lang="en-US" altLang="en-US" dirty="0"/>
              <a:t>11-</a:t>
            </a:r>
            <a:fld id="{4773FF61-F4E9-4123-B6AF-201BC82A0194}" type="slidenum">
              <a:rPr lang="en-US" altLang="en-US" smtClean="0"/>
              <a:pPr>
                <a:defRPr/>
              </a:pPr>
              <a:t>14</a:t>
            </a:fld>
            <a:endParaRPr lang="en-US" altLang="en-US" dirty="0"/>
          </a:p>
        </p:txBody>
      </p:sp>
    </p:spTree>
    <p:extLst>
      <p:ext uri="{BB962C8B-B14F-4D97-AF65-F5344CB8AC3E}">
        <p14:creationId xmlns:p14="http://schemas.microsoft.com/office/powerpoint/2010/main" val="67017252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Title 17"/>
          <p:cNvSpPr>
            <a:spLocks noGrp="1"/>
          </p:cNvSpPr>
          <p:nvPr>
            <p:ph type="title"/>
          </p:nvPr>
        </p:nvSpPr>
        <p:spPr>
          <a:xfrm>
            <a:off x="298722" y="0"/>
            <a:ext cx="7236372" cy="736979"/>
          </a:xfrm>
        </p:spPr>
        <p:txBody>
          <a:bodyPr anchor="ctr"/>
          <a:lstStyle/>
          <a:p>
            <a:r>
              <a:rPr lang="el-GR" sz="3200" dirty="0"/>
              <a:t>Συγκέντρωση περιουσιακών στοιχείων τραπεζών στις ΗΠΑ</a:t>
            </a:r>
            <a:r>
              <a:rPr lang="en-US" sz="3200" dirty="0"/>
              <a:t>, 19 84 </a:t>
            </a:r>
            <a:r>
              <a:rPr lang="el-GR" sz="3200" dirty="0"/>
              <a:t>έναντι</a:t>
            </a:r>
            <a:r>
              <a:rPr lang="en-US" sz="3200" dirty="0"/>
              <a:t> 2016</a:t>
            </a:r>
            <a:endParaRPr lang="en-IN" sz="3200" dirty="0"/>
          </a:p>
        </p:txBody>
      </p:sp>
      <p:sp>
        <p:nvSpPr>
          <p:cNvPr id="21" name="Content Placeholder 20"/>
          <p:cNvSpPr>
            <a:spLocks noGrp="1"/>
          </p:cNvSpPr>
          <p:nvPr>
            <p:ph idx="13"/>
          </p:nvPr>
        </p:nvSpPr>
        <p:spPr>
          <a:xfrm>
            <a:off x="374716" y="5688314"/>
            <a:ext cx="8229600" cy="457200"/>
          </a:xfrm>
        </p:spPr>
        <p:txBody>
          <a:bodyPr/>
          <a:lstStyle/>
          <a:p>
            <a:pPr marL="0" indent="0">
              <a:buNone/>
            </a:pPr>
            <a:r>
              <a:rPr lang="el-GR" sz="1200" b="1" dirty="0"/>
              <a:t>Πηγές</a:t>
            </a:r>
            <a:r>
              <a:rPr lang="en-IN" sz="1200" b="1" dirty="0"/>
              <a:t>: </a:t>
            </a:r>
            <a:r>
              <a:rPr lang="en-IN" sz="1200" dirty="0"/>
              <a:t>General Accounting Office, </a:t>
            </a:r>
            <a:r>
              <a:rPr lang="en-IN" sz="1200" i="1" dirty="0"/>
              <a:t>Interstate Banking, </a:t>
            </a:r>
            <a:r>
              <a:rPr lang="en-IN" sz="1200" dirty="0"/>
              <a:t>G A O/G G D, 95–35, December 19 94, p. 101; and F D I C </a:t>
            </a:r>
            <a:r>
              <a:rPr lang="en-IN" sz="1200" i="1" dirty="0"/>
              <a:t>Quarterly Banking Profile, </a:t>
            </a:r>
            <a:r>
              <a:rPr lang="en-IN" sz="1200" dirty="0"/>
              <a:t>First Quarter 2016. www.fdic.gov</a:t>
            </a:r>
          </a:p>
        </p:txBody>
      </p:sp>
      <p:sp>
        <p:nvSpPr>
          <p:cNvPr id="7" name="Content Placeholder 2"/>
          <p:cNvSpPr>
            <a:spLocks noGrp="1"/>
          </p:cNvSpPr>
          <p:nvPr>
            <p:ph idx="14"/>
          </p:nvPr>
        </p:nvSpPr>
        <p:spPr>
          <a:xfrm>
            <a:off x="2924969" y="6357375"/>
            <a:ext cx="3294062" cy="239250"/>
          </a:xfrm>
        </p:spPr>
        <p:txBody>
          <a:bodyPr/>
          <a:lstStyle/>
          <a:p>
            <a:pPr marL="0" indent="0" algn="ctr">
              <a:buNone/>
            </a:pPr>
            <a:r>
              <a:rPr lang="en-IN" sz="900" dirty="0">
                <a:hlinkClick r:id="" action="ppaction://noaction"/>
              </a:rPr>
              <a:t>Access the </a:t>
            </a:r>
            <a:r>
              <a:rPr lang="en-IN" sz="900" dirty="0">
                <a:solidFill>
                  <a:srgbClr val="000000"/>
                </a:solidFill>
                <a:hlinkClick r:id="" action="ppaction://noaction"/>
              </a:rPr>
              <a:t>long</a:t>
            </a:r>
            <a:r>
              <a:rPr lang="en-IN" sz="900" dirty="0">
                <a:hlinkClick r:id="" action="ppaction://noaction"/>
              </a:rPr>
              <a:t> description slide.</a:t>
            </a:r>
          </a:p>
        </p:txBody>
      </p:sp>
      <p:sp>
        <p:nvSpPr>
          <p:cNvPr id="2" name="Slide Number Placeholder 1"/>
          <p:cNvSpPr>
            <a:spLocks noGrp="1"/>
          </p:cNvSpPr>
          <p:nvPr>
            <p:ph type="sldNum" sz="quarter" idx="12"/>
          </p:nvPr>
        </p:nvSpPr>
        <p:spPr/>
        <p:txBody>
          <a:bodyPr/>
          <a:lstStyle/>
          <a:p>
            <a:pPr>
              <a:defRPr/>
            </a:pPr>
            <a:r>
              <a:rPr lang="en-US" altLang="en-US" dirty="0"/>
              <a:t>11-</a:t>
            </a:r>
            <a:fld id="{4773FF61-F4E9-4123-B6AF-201BC82A0194}" type="slidenum">
              <a:rPr lang="en-US" altLang="en-US" smtClean="0"/>
              <a:pPr>
                <a:defRPr/>
              </a:pPr>
              <a:t>15</a:t>
            </a:fld>
            <a:endParaRPr lang="en-US" altLang="en-US" dirty="0"/>
          </a:p>
        </p:txBody>
      </p:sp>
      <p:pic>
        <p:nvPicPr>
          <p:cNvPr id="3074"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729553" y="846160"/>
            <a:ext cx="3781071" cy="482635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90218294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Title 17"/>
          <p:cNvSpPr>
            <a:spLocks noGrp="1"/>
          </p:cNvSpPr>
          <p:nvPr>
            <p:ph type="title"/>
          </p:nvPr>
        </p:nvSpPr>
        <p:spPr>
          <a:xfrm>
            <a:off x="485775" y="45896"/>
            <a:ext cx="7408416" cy="531462"/>
          </a:xfrm>
        </p:spPr>
        <p:txBody>
          <a:bodyPr anchor="ctr"/>
          <a:lstStyle/>
          <a:p>
            <a:r>
              <a:rPr lang="el-GR" sz="4000" dirty="0"/>
              <a:t>Επίδοση κλάδου</a:t>
            </a:r>
            <a:r>
              <a:rPr lang="en-US" sz="4000" dirty="0"/>
              <a:t> </a:t>
            </a:r>
            <a:r>
              <a:rPr lang="en-US" sz="1000" b="0" dirty="0"/>
              <a:t>1</a:t>
            </a:r>
            <a:endParaRPr lang="en-IN" sz="1000" b="0" dirty="0"/>
          </a:p>
        </p:txBody>
      </p:sp>
      <p:sp>
        <p:nvSpPr>
          <p:cNvPr id="19" name="Content Placeholder 18"/>
          <p:cNvSpPr>
            <a:spLocks noGrp="1"/>
          </p:cNvSpPr>
          <p:nvPr>
            <p:ph idx="1"/>
          </p:nvPr>
        </p:nvSpPr>
        <p:spPr>
          <a:xfrm>
            <a:off x="457200" y="667071"/>
            <a:ext cx="8229600" cy="2053166"/>
          </a:xfrm>
        </p:spPr>
        <p:txBody>
          <a:bodyPr/>
          <a:lstStyle/>
          <a:p>
            <a:pPr marL="0" indent="0" eaLnBrk="1" hangingPunct="1">
              <a:lnSpc>
                <a:spcPct val="90000"/>
              </a:lnSpc>
              <a:buNone/>
            </a:pPr>
            <a:r>
              <a:rPr lang="el-GR" sz="2400" dirty="0"/>
              <a:t>Με την οικονομική ανάπτυξη της αμερικανικής οικονομίας και την πτώση των επιτοκίων καθ</a:t>
            </a:r>
            <a:r>
              <a:rPr lang="x-none" sz="2400" dirty="0"/>
              <a:t>’ </a:t>
            </a:r>
            <a:r>
              <a:rPr lang="el-GR" sz="2400" dirty="0"/>
              <a:t>όλη σχεδόν τη διάρκεια της δεκαετίας του 1990, οι αμερικανικές εμπορικές τράπεζες άνθισαν.</a:t>
            </a:r>
            <a:r>
              <a:rPr lang="en-US" sz="2400" dirty="0"/>
              <a:t> </a:t>
            </a:r>
            <a:endParaRPr lang="el-GR" sz="2400" dirty="0"/>
          </a:p>
          <a:p>
            <a:pPr marL="0" indent="0" eaLnBrk="1" hangingPunct="1">
              <a:lnSpc>
                <a:spcPct val="90000"/>
              </a:lnSpc>
              <a:buNone/>
            </a:pPr>
            <a:r>
              <a:rPr lang="el-GR" sz="2000" dirty="0"/>
              <a:t>Το 1999 τα κέρδη των εμπορικών τραπεζών σημείωσαν ρεκόρ της τάξεως των $71,6 δις</a:t>
            </a:r>
          </a:p>
          <a:p>
            <a:pPr marL="0" indent="0" eaLnBrk="1" hangingPunct="1">
              <a:lnSpc>
                <a:spcPct val="90000"/>
              </a:lnSpc>
              <a:buNone/>
            </a:pPr>
            <a:endParaRPr lang="en-US" altLang="en-US" sz="2000" dirty="0"/>
          </a:p>
        </p:txBody>
      </p:sp>
      <p:sp>
        <p:nvSpPr>
          <p:cNvPr id="20" name="Content Placeholder 19"/>
          <p:cNvSpPr>
            <a:spLocks noGrp="1"/>
          </p:cNvSpPr>
          <p:nvPr>
            <p:ph idx="13"/>
          </p:nvPr>
        </p:nvSpPr>
        <p:spPr>
          <a:xfrm>
            <a:off x="378645" y="2576834"/>
            <a:ext cx="8229600" cy="1185336"/>
          </a:xfrm>
        </p:spPr>
        <p:txBody>
          <a:bodyPr/>
          <a:lstStyle/>
          <a:p>
            <a:pPr marL="0" indent="0" eaLnBrk="1" hangingPunct="1">
              <a:lnSpc>
                <a:spcPct val="90000"/>
              </a:lnSpc>
              <a:buNone/>
            </a:pPr>
            <a:r>
              <a:rPr lang="el-GR" sz="2400" dirty="0"/>
              <a:t>Με την οικονομική ύφεση στις αρχές του 2000, οι τραπεζικές επιδόσεις παρουσίασαν μια ελαφρά επιδείνωση</a:t>
            </a:r>
            <a:r>
              <a:rPr lang="en-US" altLang="en-US" sz="2400" dirty="0"/>
              <a:t>.</a:t>
            </a:r>
          </a:p>
          <a:p>
            <a:pPr marL="291600" lvl="1" indent="-291600" eaLnBrk="1" hangingPunct="1">
              <a:lnSpc>
                <a:spcPct val="90000"/>
              </a:lnSpc>
              <a:spcBef>
                <a:spcPts val="1000"/>
              </a:spcBef>
              <a:buSzPct val="100000"/>
            </a:pPr>
            <a:r>
              <a:rPr lang="el-GR" altLang="en-US" sz="2000" dirty="0"/>
              <a:t>Μέση τιμή </a:t>
            </a:r>
            <a:r>
              <a:rPr lang="en-US" altLang="en-US" sz="2000" dirty="0"/>
              <a:t>R</a:t>
            </a:r>
            <a:r>
              <a:rPr lang="en-US" altLang="en-US" sz="100" dirty="0"/>
              <a:t> </a:t>
            </a:r>
            <a:r>
              <a:rPr lang="en-US" altLang="en-US" sz="2000" dirty="0"/>
              <a:t>O</a:t>
            </a:r>
            <a:r>
              <a:rPr lang="en-US" altLang="en-US" sz="100" dirty="0"/>
              <a:t> </a:t>
            </a:r>
            <a:r>
              <a:rPr lang="en-US" altLang="en-US" sz="2000" dirty="0"/>
              <a:t>A </a:t>
            </a:r>
            <a:r>
              <a:rPr lang="el-GR" altLang="en-US" sz="2000" dirty="0"/>
              <a:t>ήταν</a:t>
            </a:r>
            <a:r>
              <a:rPr lang="en-US" altLang="en-US" sz="2000" dirty="0"/>
              <a:t> 1</a:t>
            </a:r>
            <a:r>
              <a:rPr lang="el-GR" altLang="en-US" sz="2000" dirty="0"/>
              <a:t>,</a:t>
            </a:r>
            <a:r>
              <a:rPr lang="en-US" altLang="en-US" sz="2000" dirty="0"/>
              <a:t>19% </a:t>
            </a:r>
            <a:r>
              <a:rPr lang="el-GR" altLang="en-US" sz="2000" dirty="0"/>
              <a:t>το</a:t>
            </a:r>
            <a:r>
              <a:rPr lang="en-US" altLang="en-US" sz="2000" dirty="0"/>
              <a:t> 2000, </a:t>
            </a:r>
            <a:r>
              <a:rPr lang="el-GR" altLang="en-US" sz="2000" dirty="0"/>
              <a:t>μειωμένη από </a:t>
            </a:r>
            <a:r>
              <a:rPr lang="en-US" altLang="en-US" sz="2000" dirty="0"/>
              <a:t>1</a:t>
            </a:r>
            <a:r>
              <a:rPr lang="el-GR" altLang="en-US" sz="2000" dirty="0"/>
              <a:t>,</a:t>
            </a:r>
            <a:r>
              <a:rPr lang="en-US" altLang="en-US" sz="2000" dirty="0"/>
              <a:t>31% </a:t>
            </a:r>
            <a:r>
              <a:rPr lang="el-GR" altLang="en-US" sz="2000" dirty="0"/>
              <a:t>το</a:t>
            </a:r>
            <a:r>
              <a:rPr lang="en-US" altLang="en-US" sz="2000" dirty="0"/>
              <a:t> 19</a:t>
            </a:r>
            <a:r>
              <a:rPr lang="en-US" altLang="en-US" sz="100" dirty="0"/>
              <a:t> </a:t>
            </a:r>
            <a:r>
              <a:rPr lang="en-US" altLang="en-US" sz="2000" dirty="0"/>
              <a:t>99.</a:t>
            </a:r>
          </a:p>
        </p:txBody>
      </p:sp>
      <p:sp>
        <p:nvSpPr>
          <p:cNvPr id="21" name="Content Placeholder 20"/>
          <p:cNvSpPr>
            <a:spLocks noGrp="1"/>
          </p:cNvSpPr>
          <p:nvPr>
            <p:ph idx="14"/>
          </p:nvPr>
        </p:nvSpPr>
        <p:spPr>
          <a:xfrm>
            <a:off x="378645" y="3769636"/>
            <a:ext cx="8503210" cy="2867230"/>
          </a:xfrm>
        </p:spPr>
        <p:txBody>
          <a:bodyPr/>
          <a:lstStyle/>
          <a:p>
            <a:pPr marL="0" indent="0" eaLnBrk="1" hangingPunct="1">
              <a:lnSpc>
                <a:spcPct val="90000"/>
              </a:lnSpc>
              <a:spcBef>
                <a:spcPts val="1000"/>
              </a:spcBef>
              <a:buNone/>
            </a:pPr>
            <a:r>
              <a:rPr lang="el-GR" altLang="en-US" sz="2400" dirty="0"/>
              <a:t>Μέχρι το</a:t>
            </a:r>
            <a:r>
              <a:rPr lang="en-US" altLang="en-US" sz="2400" dirty="0"/>
              <a:t> 2003, </a:t>
            </a:r>
            <a:r>
              <a:rPr lang="el-GR" altLang="en-US" sz="2400" dirty="0"/>
              <a:t>οι δείκτες </a:t>
            </a:r>
            <a:r>
              <a:rPr lang="en-US" altLang="en-US" sz="2400" dirty="0"/>
              <a:t>R</a:t>
            </a:r>
            <a:r>
              <a:rPr lang="en-US" altLang="en-US" sz="100" dirty="0"/>
              <a:t> </a:t>
            </a:r>
            <a:r>
              <a:rPr lang="en-US" altLang="en-US" sz="2400" dirty="0"/>
              <a:t>O</a:t>
            </a:r>
            <a:r>
              <a:rPr lang="en-US" altLang="en-US" sz="100" dirty="0"/>
              <a:t> </a:t>
            </a:r>
            <a:r>
              <a:rPr lang="en-US" altLang="en-US" sz="2400" dirty="0"/>
              <a:t>A </a:t>
            </a:r>
            <a:r>
              <a:rPr lang="el-GR" altLang="en-US" sz="2400" dirty="0"/>
              <a:t>και</a:t>
            </a:r>
            <a:r>
              <a:rPr lang="en-US" altLang="en-US" sz="2400" dirty="0"/>
              <a:t> R</a:t>
            </a:r>
            <a:r>
              <a:rPr lang="en-US" altLang="en-US" sz="100" dirty="0"/>
              <a:t> </a:t>
            </a:r>
            <a:r>
              <a:rPr lang="en-US" altLang="en-US" sz="2400" dirty="0"/>
              <a:t>O</a:t>
            </a:r>
            <a:r>
              <a:rPr lang="en-US" altLang="en-US" sz="100" dirty="0"/>
              <a:t> </a:t>
            </a:r>
            <a:r>
              <a:rPr lang="en-US" altLang="en-US" sz="2400" dirty="0"/>
              <a:t>E </a:t>
            </a:r>
            <a:r>
              <a:rPr lang="el-GR" sz="2400" dirty="0"/>
              <a:t>έφθασαν στα υψηλά επίπεδα όλων των εποχών</a:t>
            </a:r>
            <a:r>
              <a:rPr lang="en-US" altLang="en-US" sz="2400" dirty="0"/>
              <a:t>.</a:t>
            </a:r>
          </a:p>
          <a:p>
            <a:pPr marL="0" indent="0" eaLnBrk="1" hangingPunct="1">
              <a:lnSpc>
                <a:spcPct val="90000"/>
              </a:lnSpc>
              <a:spcBef>
                <a:spcPts val="1000"/>
              </a:spcBef>
              <a:buNone/>
            </a:pPr>
            <a:r>
              <a:rPr lang="el-GR" sz="2400" dirty="0"/>
              <a:t>Τα εκπρόθεσμα ενυπόθηκα δάνεια, ιδίως τα εκπρόθεσμα δάνεια υψηλού κινδύνου, σημείωσαν άνοδο το τελευταίο τρίμηνο του 2006.</a:t>
            </a:r>
          </a:p>
          <a:p>
            <a:r>
              <a:rPr lang="el-GR" sz="1800" dirty="0"/>
              <a:t>Οι ζημίες από την πτώση των τιμών των στεγαστικών δανείων χαμηλού κινδύνου οδήγησαν τα καθαρά κέρδη για το τέταρτο τρίμηνο του 2007 σε χαμηλά επίπεδα 16 ετών.</a:t>
            </a:r>
            <a:endParaRPr lang="en-US" sz="1800" dirty="0"/>
          </a:p>
        </p:txBody>
      </p:sp>
      <p:sp>
        <p:nvSpPr>
          <p:cNvPr id="2" name="Slide Number Placeholder 1"/>
          <p:cNvSpPr>
            <a:spLocks noGrp="1"/>
          </p:cNvSpPr>
          <p:nvPr>
            <p:ph type="sldNum" sz="quarter" idx="12"/>
          </p:nvPr>
        </p:nvSpPr>
        <p:spPr/>
        <p:txBody>
          <a:bodyPr/>
          <a:lstStyle/>
          <a:p>
            <a:pPr>
              <a:defRPr/>
            </a:pPr>
            <a:r>
              <a:rPr lang="en-US" altLang="en-US" dirty="0"/>
              <a:t>11-</a:t>
            </a:r>
            <a:fld id="{4773FF61-F4E9-4123-B6AF-201BC82A0194}" type="slidenum">
              <a:rPr lang="en-US" altLang="en-US" smtClean="0"/>
              <a:pPr>
                <a:defRPr/>
              </a:pPr>
              <a:t>16</a:t>
            </a:fld>
            <a:endParaRPr lang="en-US" altLang="en-US" dirty="0"/>
          </a:p>
        </p:txBody>
      </p:sp>
    </p:spTree>
    <p:extLst>
      <p:ext uri="{BB962C8B-B14F-4D97-AF65-F5344CB8AC3E}">
        <p14:creationId xmlns:p14="http://schemas.microsoft.com/office/powerpoint/2010/main" val="419764173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457200" y="283312"/>
            <a:ext cx="7543800" cy="973253"/>
          </a:xfrm>
        </p:spPr>
        <p:txBody>
          <a:bodyPr anchor="ctr"/>
          <a:lstStyle/>
          <a:p>
            <a:r>
              <a:rPr lang="el-GR" sz="4000" dirty="0"/>
              <a:t>Επίδοση κλάδου</a:t>
            </a:r>
            <a:r>
              <a:rPr lang="en-US" sz="4000" dirty="0"/>
              <a:t> </a:t>
            </a:r>
            <a:r>
              <a:rPr lang="en-US" sz="1000" b="0" dirty="0"/>
              <a:t>2</a:t>
            </a:r>
            <a:endParaRPr lang="en-IN" dirty="0"/>
          </a:p>
        </p:txBody>
      </p:sp>
      <p:sp>
        <p:nvSpPr>
          <p:cNvPr id="7" name="Content Placeholder 6"/>
          <p:cNvSpPr>
            <a:spLocks noGrp="1"/>
          </p:cNvSpPr>
          <p:nvPr>
            <p:ph idx="1"/>
          </p:nvPr>
        </p:nvSpPr>
        <p:spPr>
          <a:xfrm>
            <a:off x="150988" y="1256565"/>
            <a:ext cx="8842023" cy="1897113"/>
          </a:xfrm>
        </p:spPr>
        <p:txBody>
          <a:bodyPr/>
          <a:lstStyle/>
          <a:p>
            <a:pPr marL="0" indent="0" eaLnBrk="1" hangingPunct="1">
              <a:lnSpc>
                <a:spcPct val="90000"/>
              </a:lnSpc>
              <a:buNone/>
            </a:pPr>
            <a:r>
              <a:rPr lang="el-GR" sz="2800" dirty="0"/>
              <a:t>Η απόδοση των εμπορικών τραπεζών επιδεινώθηκε σημαντικά στα τέλη της δεκαετίας του 2000, καθώς η αμερικανική οικονομία βίωσε τη μεγαλύτερη οικονομική ύφεση μετά τη Μεγάλη Ύφεση.</a:t>
            </a:r>
            <a:r>
              <a:rPr lang="en-US" sz="2800" dirty="0"/>
              <a:t> </a:t>
            </a:r>
            <a:endParaRPr lang="el-GR" sz="2800" dirty="0"/>
          </a:p>
        </p:txBody>
      </p:sp>
      <p:sp>
        <p:nvSpPr>
          <p:cNvPr id="8" name="Content Placeholder 7"/>
          <p:cNvSpPr>
            <a:spLocks noGrp="1"/>
          </p:cNvSpPr>
          <p:nvPr>
            <p:ph idx="13"/>
          </p:nvPr>
        </p:nvSpPr>
        <p:spPr>
          <a:xfrm>
            <a:off x="284885" y="3247122"/>
            <a:ext cx="8229600" cy="2354313"/>
          </a:xfrm>
        </p:spPr>
        <p:txBody>
          <a:bodyPr/>
          <a:lstStyle/>
          <a:p>
            <a:pPr marL="0" indent="0" eaLnBrk="1" hangingPunct="1">
              <a:lnSpc>
                <a:spcPct val="90000"/>
              </a:lnSpc>
              <a:buNone/>
            </a:pPr>
            <a:r>
              <a:rPr lang="el-GR" altLang="en-US" sz="2600" dirty="0"/>
              <a:t>Διαχρονική πορεία δεικτών </a:t>
            </a:r>
            <a:r>
              <a:rPr lang="en-US" altLang="en-US" sz="2600" dirty="0"/>
              <a:t>R</a:t>
            </a:r>
            <a:r>
              <a:rPr lang="en-US" altLang="en-US" sz="100" dirty="0"/>
              <a:t> </a:t>
            </a:r>
            <a:r>
              <a:rPr lang="en-US" altLang="en-US" sz="2600" dirty="0"/>
              <a:t>O</a:t>
            </a:r>
            <a:r>
              <a:rPr lang="en-US" altLang="en-US" sz="100" dirty="0"/>
              <a:t> </a:t>
            </a:r>
            <a:r>
              <a:rPr lang="en-US" altLang="en-US" sz="2600" dirty="0"/>
              <a:t>A </a:t>
            </a:r>
            <a:r>
              <a:rPr lang="el-GR" altLang="en-US" sz="2600" dirty="0"/>
              <a:t>και</a:t>
            </a:r>
            <a:r>
              <a:rPr lang="en-US" altLang="en-US" sz="2600" dirty="0"/>
              <a:t> R</a:t>
            </a:r>
            <a:r>
              <a:rPr lang="en-US" altLang="en-US" sz="100" dirty="0"/>
              <a:t> </a:t>
            </a:r>
            <a:r>
              <a:rPr lang="en-US" altLang="en-US" sz="2600" dirty="0"/>
              <a:t>O</a:t>
            </a:r>
            <a:r>
              <a:rPr lang="en-US" altLang="en-US" sz="100" dirty="0"/>
              <a:t> </a:t>
            </a:r>
            <a:r>
              <a:rPr lang="en-US" altLang="en-US" sz="2600" dirty="0"/>
              <a:t>E.</a:t>
            </a:r>
          </a:p>
          <a:p>
            <a:pPr marL="291600" lvl="1" indent="-291600" eaLnBrk="1" hangingPunct="1">
              <a:lnSpc>
                <a:spcPct val="90000"/>
              </a:lnSpc>
              <a:spcBef>
                <a:spcPts val="1000"/>
              </a:spcBef>
              <a:buSzPct val="100000"/>
            </a:pPr>
            <a:r>
              <a:rPr lang="el-GR" altLang="en-US" sz="2200" dirty="0"/>
              <a:t>Το</a:t>
            </a:r>
            <a:r>
              <a:rPr lang="en-US" altLang="en-US" sz="2200" dirty="0"/>
              <a:t> 2008, </a:t>
            </a:r>
            <a:r>
              <a:rPr lang="el-GR" altLang="en-US" sz="2200" dirty="0"/>
              <a:t>ο ετήσιος </a:t>
            </a:r>
            <a:r>
              <a:rPr lang="en-US" altLang="en-US" sz="2200" dirty="0"/>
              <a:t>R</a:t>
            </a:r>
            <a:r>
              <a:rPr lang="en-US" altLang="en-US" sz="100" dirty="0"/>
              <a:t> </a:t>
            </a:r>
            <a:r>
              <a:rPr lang="en-US" altLang="en-US" sz="2200" dirty="0"/>
              <a:t>O</a:t>
            </a:r>
            <a:r>
              <a:rPr lang="en-US" altLang="en-US" sz="100" dirty="0"/>
              <a:t> </a:t>
            </a:r>
            <a:r>
              <a:rPr lang="en-US" altLang="en-US" sz="2200" dirty="0"/>
              <a:t>A </a:t>
            </a:r>
            <a:r>
              <a:rPr lang="el-GR" altLang="en-US" sz="2200" dirty="0"/>
              <a:t>ήταν μόλις </a:t>
            </a:r>
            <a:r>
              <a:rPr lang="en-US" altLang="en-US" sz="2200" dirty="0"/>
              <a:t>0</a:t>
            </a:r>
            <a:r>
              <a:rPr lang="el-GR" altLang="en-US" sz="2200" dirty="0"/>
              <a:t>,</a:t>
            </a:r>
            <a:r>
              <a:rPr lang="en-US" altLang="en-US" sz="2200" dirty="0"/>
              <a:t>13%, </a:t>
            </a:r>
            <a:r>
              <a:rPr lang="el-GR" altLang="en-US" sz="2200" dirty="0"/>
              <a:t>και υποχώρησε περαιτέρω το </a:t>
            </a:r>
            <a:r>
              <a:rPr lang="en-US" altLang="en-US" sz="2200" dirty="0"/>
              <a:t>2009 </a:t>
            </a:r>
            <a:r>
              <a:rPr lang="el-GR" altLang="en-US" sz="2200" dirty="0"/>
              <a:t>σε</a:t>
            </a:r>
            <a:r>
              <a:rPr lang="en-US" altLang="en-US" sz="2200" dirty="0"/>
              <a:t> 0</a:t>
            </a:r>
            <a:r>
              <a:rPr lang="el-GR" altLang="en-US" sz="2200" dirty="0"/>
              <a:t>,</a:t>
            </a:r>
            <a:r>
              <a:rPr lang="en-US" altLang="en-US" sz="2200" dirty="0"/>
              <a:t>09% </a:t>
            </a:r>
            <a:r>
              <a:rPr lang="el-GR" altLang="en-US" sz="2200" dirty="0"/>
              <a:t>πριν σημειώσει άνοδο σε </a:t>
            </a:r>
            <a:r>
              <a:rPr lang="en-US" altLang="en-US" sz="2200" dirty="0"/>
              <a:t>0</a:t>
            </a:r>
            <a:r>
              <a:rPr lang="el-GR" altLang="en-US" sz="2200" dirty="0"/>
              <a:t>,</a:t>
            </a:r>
            <a:r>
              <a:rPr lang="en-US" altLang="en-US" sz="2200" dirty="0"/>
              <a:t>65% </a:t>
            </a:r>
            <a:r>
              <a:rPr lang="el-GR" altLang="en-US" sz="2200" dirty="0"/>
              <a:t>το</a:t>
            </a:r>
            <a:r>
              <a:rPr lang="en-US" altLang="en-US" sz="2200" dirty="0"/>
              <a:t> 2010.</a:t>
            </a:r>
          </a:p>
          <a:p>
            <a:pPr marL="291600" lvl="1" indent="-291600" eaLnBrk="1" hangingPunct="1">
              <a:lnSpc>
                <a:spcPct val="90000"/>
              </a:lnSpc>
              <a:spcBef>
                <a:spcPts val="1000"/>
              </a:spcBef>
              <a:buSzPct val="100000"/>
            </a:pPr>
            <a:r>
              <a:rPr lang="el-GR" altLang="en-US" sz="2200" dirty="0"/>
              <a:t>Παρόμοια</a:t>
            </a:r>
            <a:r>
              <a:rPr lang="en-US" altLang="en-US" sz="2200" dirty="0"/>
              <a:t>, </a:t>
            </a:r>
            <a:r>
              <a:rPr lang="el-GR" altLang="en-US" sz="2200" dirty="0"/>
              <a:t>ο δείκτης </a:t>
            </a:r>
            <a:r>
              <a:rPr lang="en-US" altLang="en-US" sz="2200" dirty="0"/>
              <a:t>R</a:t>
            </a:r>
            <a:r>
              <a:rPr lang="en-US" altLang="en-US" sz="100" dirty="0"/>
              <a:t> </a:t>
            </a:r>
            <a:r>
              <a:rPr lang="en-US" altLang="en-US" sz="2200" dirty="0"/>
              <a:t>O</a:t>
            </a:r>
            <a:r>
              <a:rPr lang="en-US" altLang="en-US" sz="100" dirty="0"/>
              <a:t> </a:t>
            </a:r>
            <a:r>
              <a:rPr lang="en-US" altLang="en-US" sz="2200" dirty="0"/>
              <a:t>E </a:t>
            </a:r>
            <a:r>
              <a:rPr lang="el-GR" altLang="en-US" sz="2200" dirty="0"/>
              <a:t>ήταν</a:t>
            </a:r>
            <a:r>
              <a:rPr lang="en-US" altLang="en-US" sz="2200" dirty="0"/>
              <a:t> 1</a:t>
            </a:r>
            <a:r>
              <a:rPr lang="el-GR" altLang="en-US" sz="2200" dirty="0"/>
              <a:t>,</a:t>
            </a:r>
            <a:r>
              <a:rPr lang="en-US" altLang="en-US" sz="2200" dirty="0"/>
              <a:t>33% </a:t>
            </a:r>
            <a:r>
              <a:rPr lang="el-GR" altLang="en-US" sz="2200" dirty="0"/>
              <a:t>το</a:t>
            </a:r>
            <a:r>
              <a:rPr lang="en-US" altLang="en-US" sz="2200" dirty="0"/>
              <a:t> 2008, 0</a:t>
            </a:r>
            <a:r>
              <a:rPr lang="el-GR" altLang="en-US" sz="2200" dirty="0"/>
              <a:t>,</a:t>
            </a:r>
            <a:r>
              <a:rPr lang="en-US" altLang="en-US" sz="2200" dirty="0"/>
              <a:t>85% </a:t>
            </a:r>
            <a:r>
              <a:rPr lang="el-GR" altLang="en-US" sz="2200" dirty="0"/>
              <a:t>το</a:t>
            </a:r>
            <a:r>
              <a:rPr lang="en-US" altLang="en-US" sz="2200" dirty="0"/>
              <a:t> 2009, </a:t>
            </a:r>
            <a:r>
              <a:rPr lang="el-GR" altLang="en-US" sz="2200" dirty="0"/>
              <a:t>και</a:t>
            </a:r>
            <a:r>
              <a:rPr lang="en-US" altLang="en-US" sz="2200" dirty="0"/>
              <a:t> 9</a:t>
            </a:r>
            <a:r>
              <a:rPr lang="el-GR" altLang="en-US" sz="2200" dirty="0"/>
              <a:t>,</a:t>
            </a:r>
            <a:r>
              <a:rPr lang="en-US" altLang="en-US" sz="2200" dirty="0"/>
              <a:t>26% </a:t>
            </a:r>
            <a:r>
              <a:rPr lang="el-GR" altLang="en-US" sz="2200" dirty="0"/>
              <a:t>το</a:t>
            </a:r>
            <a:r>
              <a:rPr lang="en-US" altLang="en-US" sz="2200" dirty="0"/>
              <a:t> 2015.</a:t>
            </a:r>
            <a:endParaRPr lang="en-IN" sz="2200" dirty="0"/>
          </a:p>
        </p:txBody>
      </p:sp>
      <p:sp>
        <p:nvSpPr>
          <p:cNvPr id="2" name="Slide Number Placeholder 1"/>
          <p:cNvSpPr>
            <a:spLocks noGrp="1"/>
          </p:cNvSpPr>
          <p:nvPr>
            <p:ph type="sldNum" sz="quarter" idx="12"/>
          </p:nvPr>
        </p:nvSpPr>
        <p:spPr/>
        <p:txBody>
          <a:bodyPr/>
          <a:lstStyle/>
          <a:p>
            <a:pPr>
              <a:defRPr/>
            </a:pPr>
            <a:r>
              <a:rPr lang="en-US" altLang="en-US" dirty="0"/>
              <a:t>11-</a:t>
            </a:r>
            <a:fld id="{4773FF61-F4E9-4123-B6AF-201BC82A0194}" type="slidenum">
              <a:rPr lang="en-US" altLang="en-US" smtClean="0"/>
              <a:pPr>
                <a:defRPr/>
              </a:pPr>
              <a:t>17</a:t>
            </a:fld>
            <a:endParaRPr lang="en-US" altLang="en-US" dirty="0"/>
          </a:p>
        </p:txBody>
      </p:sp>
    </p:spTree>
    <p:extLst>
      <p:ext uri="{BB962C8B-B14F-4D97-AF65-F5344CB8AC3E}">
        <p14:creationId xmlns:p14="http://schemas.microsoft.com/office/powerpoint/2010/main" val="350543279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9663"/>
            <a:ext cx="7543800" cy="925488"/>
          </a:xfrm>
        </p:spPr>
        <p:txBody>
          <a:bodyPr anchor="ctr"/>
          <a:lstStyle/>
          <a:p>
            <a:r>
              <a:rPr lang="el-GR" sz="2800" dirty="0"/>
              <a:t>Επιλεγμένοι δείκτες για τις εμπορικές τράπεζες των ΗΠΑ</a:t>
            </a:r>
            <a:r>
              <a:rPr lang="en-US" sz="2800" dirty="0"/>
              <a:t>, 1989 </a:t>
            </a:r>
            <a:r>
              <a:rPr lang="el-GR" sz="2800" dirty="0"/>
              <a:t>έως</a:t>
            </a:r>
            <a:r>
              <a:rPr lang="en-US" sz="2800" dirty="0"/>
              <a:t> 2016</a:t>
            </a:r>
            <a:endParaRPr lang="en-IN" sz="2800" dirty="0"/>
          </a:p>
        </p:txBody>
      </p:sp>
      <p:sp>
        <p:nvSpPr>
          <p:cNvPr id="3" name="Content Placeholder 2"/>
          <p:cNvSpPr>
            <a:spLocks noGrp="1"/>
          </p:cNvSpPr>
          <p:nvPr>
            <p:ph idx="1"/>
          </p:nvPr>
        </p:nvSpPr>
        <p:spPr>
          <a:xfrm>
            <a:off x="457200" y="935987"/>
            <a:ext cx="7543800" cy="559437"/>
          </a:xfrm>
        </p:spPr>
        <p:txBody>
          <a:bodyPr/>
          <a:lstStyle/>
          <a:p>
            <a:pPr marL="0" indent="0">
              <a:buNone/>
            </a:pPr>
            <a:r>
              <a:rPr lang="el-GR" sz="1800" b="1" dirty="0"/>
              <a:t>Πίνακας</a:t>
            </a:r>
            <a:r>
              <a:rPr lang="en-IN" sz="1800" b="1" dirty="0"/>
              <a:t> 11-4 </a:t>
            </a:r>
            <a:r>
              <a:rPr lang="el-GR" sz="1800" dirty="0"/>
              <a:t>Επιλεγμένοι δείκτες για τις εμπορικές τράπεζες των ΗΠΑ</a:t>
            </a:r>
            <a:r>
              <a:rPr lang="en-US" sz="1800" dirty="0"/>
              <a:t>, 19</a:t>
            </a:r>
            <a:r>
              <a:rPr lang="en-US" sz="100" dirty="0"/>
              <a:t> </a:t>
            </a:r>
            <a:r>
              <a:rPr lang="en-US" sz="1800" dirty="0"/>
              <a:t>89 </a:t>
            </a:r>
            <a:r>
              <a:rPr lang="el-GR" sz="1800" dirty="0"/>
              <a:t>έως</a:t>
            </a:r>
            <a:r>
              <a:rPr lang="en-US" sz="1800" dirty="0"/>
              <a:t> 2016</a:t>
            </a:r>
            <a:endParaRPr lang="en-IN" sz="1800" dirty="0">
              <a:solidFill>
                <a:srgbClr val="0070C0"/>
              </a:solidFill>
            </a:endParaRPr>
          </a:p>
        </p:txBody>
      </p:sp>
      <p:graphicFrame>
        <p:nvGraphicFramePr>
          <p:cNvPr id="6" name="Table 5"/>
          <p:cNvGraphicFramePr>
            <a:graphicFrameLocks noGrp="1"/>
          </p:cNvGraphicFramePr>
          <p:nvPr>
            <p:extLst>
              <p:ext uri="{D42A27DB-BD31-4B8C-83A1-F6EECF244321}">
                <p14:modId xmlns:p14="http://schemas.microsoft.com/office/powerpoint/2010/main" val="4122830043"/>
              </p:ext>
            </p:extLst>
          </p:nvPr>
        </p:nvGraphicFramePr>
        <p:xfrm>
          <a:off x="315589" y="1545586"/>
          <a:ext cx="8479426" cy="3334035"/>
        </p:xfrm>
        <a:graphic>
          <a:graphicData uri="http://schemas.openxmlformats.org/drawingml/2006/table">
            <a:tbl>
              <a:tblPr firstRow="1"/>
              <a:tblGrid>
                <a:gridCol w="1877353">
                  <a:extLst>
                    <a:ext uri="{9D8B030D-6E8A-4147-A177-3AD203B41FA5}">
                      <a16:colId xmlns:a16="http://schemas.microsoft.com/office/drawing/2014/main" val="3333772856"/>
                    </a:ext>
                  </a:extLst>
                </a:gridCol>
                <a:gridCol w="477430">
                  <a:extLst>
                    <a:ext uri="{9D8B030D-6E8A-4147-A177-3AD203B41FA5}">
                      <a16:colId xmlns:a16="http://schemas.microsoft.com/office/drawing/2014/main" val="3994326571"/>
                    </a:ext>
                  </a:extLst>
                </a:gridCol>
                <a:gridCol w="453187">
                  <a:extLst>
                    <a:ext uri="{9D8B030D-6E8A-4147-A177-3AD203B41FA5}">
                      <a16:colId xmlns:a16="http://schemas.microsoft.com/office/drawing/2014/main" val="4064299084"/>
                    </a:ext>
                  </a:extLst>
                </a:gridCol>
                <a:gridCol w="555118">
                  <a:extLst>
                    <a:ext uri="{9D8B030D-6E8A-4147-A177-3AD203B41FA5}">
                      <a16:colId xmlns:a16="http://schemas.microsoft.com/office/drawing/2014/main" val="3946356846"/>
                    </a:ext>
                  </a:extLst>
                </a:gridCol>
                <a:gridCol w="481102">
                  <a:extLst>
                    <a:ext uri="{9D8B030D-6E8A-4147-A177-3AD203B41FA5}">
                      <a16:colId xmlns:a16="http://schemas.microsoft.com/office/drawing/2014/main" val="3659373864"/>
                    </a:ext>
                  </a:extLst>
                </a:gridCol>
                <a:gridCol w="518110">
                  <a:extLst>
                    <a:ext uri="{9D8B030D-6E8A-4147-A177-3AD203B41FA5}">
                      <a16:colId xmlns:a16="http://schemas.microsoft.com/office/drawing/2014/main" val="1720234322"/>
                    </a:ext>
                  </a:extLst>
                </a:gridCol>
                <a:gridCol w="434843">
                  <a:extLst>
                    <a:ext uri="{9D8B030D-6E8A-4147-A177-3AD203B41FA5}">
                      <a16:colId xmlns:a16="http://schemas.microsoft.com/office/drawing/2014/main" val="2616606377"/>
                    </a:ext>
                  </a:extLst>
                </a:gridCol>
                <a:gridCol w="508857">
                  <a:extLst>
                    <a:ext uri="{9D8B030D-6E8A-4147-A177-3AD203B41FA5}">
                      <a16:colId xmlns:a16="http://schemas.microsoft.com/office/drawing/2014/main" val="2293193842"/>
                    </a:ext>
                  </a:extLst>
                </a:gridCol>
                <a:gridCol w="462599">
                  <a:extLst>
                    <a:ext uri="{9D8B030D-6E8A-4147-A177-3AD203B41FA5}">
                      <a16:colId xmlns:a16="http://schemas.microsoft.com/office/drawing/2014/main" val="446279289"/>
                    </a:ext>
                  </a:extLst>
                </a:gridCol>
                <a:gridCol w="693897">
                  <a:extLst>
                    <a:ext uri="{9D8B030D-6E8A-4147-A177-3AD203B41FA5}">
                      <a16:colId xmlns:a16="http://schemas.microsoft.com/office/drawing/2014/main" val="3236273515"/>
                    </a:ext>
                  </a:extLst>
                </a:gridCol>
                <a:gridCol w="545867">
                  <a:extLst>
                    <a:ext uri="{9D8B030D-6E8A-4147-A177-3AD203B41FA5}">
                      <a16:colId xmlns:a16="http://schemas.microsoft.com/office/drawing/2014/main" val="2875407250"/>
                    </a:ext>
                  </a:extLst>
                </a:gridCol>
                <a:gridCol w="453346">
                  <a:extLst>
                    <a:ext uri="{9D8B030D-6E8A-4147-A177-3AD203B41FA5}">
                      <a16:colId xmlns:a16="http://schemas.microsoft.com/office/drawing/2014/main" val="2450490036"/>
                    </a:ext>
                  </a:extLst>
                </a:gridCol>
                <a:gridCol w="471851">
                  <a:extLst>
                    <a:ext uri="{9D8B030D-6E8A-4147-A177-3AD203B41FA5}">
                      <a16:colId xmlns:a16="http://schemas.microsoft.com/office/drawing/2014/main" val="2975994781"/>
                    </a:ext>
                  </a:extLst>
                </a:gridCol>
                <a:gridCol w="545866">
                  <a:extLst>
                    <a:ext uri="{9D8B030D-6E8A-4147-A177-3AD203B41FA5}">
                      <a16:colId xmlns:a16="http://schemas.microsoft.com/office/drawing/2014/main" val="3331558969"/>
                    </a:ext>
                  </a:extLst>
                </a:gridCol>
              </a:tblGrid>
              <a:tr h="237199">
                <a:tc>
                  <a:txBody>
                    <a:bodyPr/>
                    <a:lstStyle/>
                    <a:p>
                      <a:pPr algn="l" fontAlgn="b"/>
                      <a:r>
                        <a:rPr lang="en-IN" sz="1200" b="0" i="0" u="none" strike="noStrike" dirty="0">
                          <a:solidFill>
                            <a:srgbClr val="E84C22"/>
                          </a:solidFill>
                          <a:effectLst/>
                          <a:latin typeface="Calibri" panose="020F0502020204030204" pitchFamily="34" charset="0"/>
                        </a:rPr>
                        <a:t>blank</a:t>
                      </a:r>
                    </a:p>
                  </a:txBody>
                  <a:tcPr marL="7803" marR="7803" marT="7803"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solidFill>
                  </a:tcPr>
                </a:tc>
                <a:tc>
                  <a:txBody>
                    <a:bodyPr/>
                    <a:lstStyle/>
                    <a:p>
                      <a:pPr algn="ctr" fontAlgn="b"/>
                      <a:r>
                        <a:rPr lang="en-IN" sz="1200" b="1" i="0" u="none" strike="noStrike" dirty="0">
                          <a:solidFill>
                            <a:schemeClr val="tx1"/>
                          </a:solidFill>
                          <a:effectLst/>
                          <a:latin typeface="Calibri" panose="020F0502020204030204" pitchFamily="34" charset="0"/>
                        </a:rPr>
                        <a:t>19</a:t>
                      </a:r>
                      <a:r>
                        <a:rPr lang="en-IN" sz="100" b="1" i="0" u="none" strike="noStrike" dirty="0">
                          <a:solidFill>
                            <a:schemeClr val="tx1"/>
                          </a:solidFill>
                          <a:effectLst/>
                          <a:latin typeface="Calibri" panose="020F0502020204030204" pitchFamily="34" charset="0"/>
                        </a:rPr>
                        <a:t> </a:t>
                      </a:r>
                      <a:r>
                        <a:rPr lang="en-IN" sz="1200" b="1" i="0" u="none" strike="noStrike" dirty="0">
                          <a:solidFill>
                            <a:schemeClr val="tx1"/>
                          </a:solidFill>
                          <a:effectLst/>
                          <a:latin typeface="Calibri" panose="020F0502020204030204" pitchFamily="34" charset="0"/>
                        </a:rPr>
                        <a:t>89</a:t>
                      </a:r>
                    </a:p>
                  </a:txBody>
                  <a:tcPr marL="7803" marR="7803" marT="7803"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solidFill>
                  </a:tcPr>
                </a:tc>
                <a:tc>
                  <a:txBody>
                    <a:bodyPr/>
                    <a:lstStyle/>
                    <a:p>
                      <a:pPr algn="ctr" fontAlgn="b"/>
                      <a:r>
                        <a:rPr lang="en-IN" sz="1200" b="1" i="0" u="none" strike="noStrike" dirty="0">
                          <a:solidFill>
                            <a:schemeClr val="tx1"/>
                          </a:solidFill>
                          <a:effectLst/>
                          <a:latin typeface="Calibri" panose="020F0502020204030204" pitchFamily="34" charset="0"/>
                        </a:rPr>
                        <a:t>19</a:t>
                      </a:r>
                      <a:r>
                        <a:rPr lang="en-IN" sz="100" b="1" i="0" u="none" strike="noStrike" dirty="0">
                          <a:solidFill>
                            <a:schemeClr val="tx1"/>
                          </a:solidFill>
                          <a:effectLst/>
                          <a:latin typeface="Calibri" panose="020F0502020204030204" pitchFamily="34" charset="0"/>
                        </a:rPr>
                        <a:t> </a:t>
                      </a:r>
                      <a:r>
                        <a:rPr lang="en-IN" sz="1200" b="1" i="0" u="none" strike="noStrike" dirty="0">
                          <a:solidFill>
                            <a:schemeClr val="tx1"/>
                          </a:solidFill>
                          <a:effectLst/>
                          <a:latin typeface="Calibri" panose="020F0502020204030204" pitchFamily="34" charset="0"/>
                        </a:rPr>
                        <a:t>99</a:t>
                      </a:r>
                    </a:p>
                  </a:txBody>
                  <a:tcPr marL="7803" marR="7803" marT="7803"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solidFill>
                  </a:tcPr>
                </a:tc>
                <a:tc>
                  <a:txBody>
                    <a:bodyPr/>
                    <a:lstStyle/>
                    <a:p>
                      <a:pPr algn="ctr" fontAlgn="b"/>
                      <a:r>
                        <a:rPr lang="en-IN" sz="1200" b="1" i="0" u="none" strike="noStrike" dirty="0">
                          <a:solidFill>
                            <a:schemeClr val="tx1"/>
                          </a:solidFill>
                          <a:effectLst/>
                          <a:latin typeface="Calibri" panose="020F0502020204030204" pitchFamily="34" charset="0"/>
                        </a:rPr>
                        <a:t>2001</a:t>
                      </a:r>
                    </a:p>
                  </a:txBody>
                  <a:tcPr marL="7803" marR="7803" marT="7803"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solidFill>
                  </a:tcPr>
                </a:tc>
                <a:tc>
                  <a:txBody>
                    <a:bodyPr/>
                    <a:lstStyle/>
                    <a:p>
                      <a:pPr algn="ctr" fontAlgn="b"/>
                      <a:r>
                        <a:rPr lang="en-IN" sz="1200" b="1" i="0" u="none" strike="noStrike" dirty="0">
                          <a:solidFill>
                            <a:schemeClr val="tx1"/>
                          </a:solidFill>
                          <a:effectLst/>
                          <a:latin typeface="Calibri" panose="020F0502020204030204" pitchFamily="34" charset="0"/>
                        </a:rPr>
                        <a:t>2003</a:t>
                      </a:r>
                    </a:p>
                  </a:txBody>
                  <a:tcPr marL="7803" marR="7803" marT="7803"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solidFill>
                  </a:tcPr>
                </a:tc>
                <a:tc>
                  <a:txBody>
                    <a:bodyPr/>
                    <a:lstStyle/>
                    <a:p>
                      <a:pPr algn="ctr" fontAlgn="b"/>
                      <a:r>
                        <a:rPr lang="en-IN" sz="1200" b="1" i="0" u="none" strike="noStrike" dirty="0">
                          <a:solidFill>
                            <a:schemeClr val="tx1"/>
                          </a:solidFill>
                          <a:effectLst/>
                          <a:latin typeface="Calibri" panose="020F0502020204030204" pitchFamily="34" charset="0"/>
                        </a:rPr>
                        <a:t>2006</a:t>
                      </a:r>
                    </a:p>
                  </a:txBody>
                  <a:tcPr marL="7803" marR="7803" marT="7803"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solidFill>
                  </a:tcPr>
                </a:tc>
                <a:tc>
                  <a:txBody>
                    <a:bodyPr/>
                    <a:lstStyle/>
                    <a:p>
                      <a:pPr algn="ctr" fontAlgn="b"/>
                      <a:r>
                        <a:rPr lang="en-IN" sz="1200" b="1" i="0" u="none" strike="noStrike" dirty="0">
                          <a:solidFill>
                            <a:schemeClr val="tx1"/>
                          </a:solidFill>
                          <a:effectLst/>
                          <a:latin typeface="Calibri" panose="020F0502020204030204" pitchFamily="34" charset="0"/>
                        </a:rPr>
                        <a:t>2007</a:t>
                      </a:r>
                    </a:p>
                  </a:txBody>
                  <a:tcPr marL="7803" marR="7803" marT="7803"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solidFill>
                  </a:tcPr>
                </a:tc>
                <a:tc>
                  <a:txBody>
                    <a:bodyPr/>
                    <a:lstStyle/>
                    <a:p>
                      <a:pPr algn="ctr" fontAlgn="b"/>
                      <a:r>
                        <a:rPr lang="en-IN" sz="1200" b="1" i="0" u="none" strike="noStrike" dirty="0">
                          <a:solidFill>
                            <a:schemeClr val="tx1"/>
                          </a:solidFill>
                          <a:effectLst/>
                          <a:latin typeface="Calibri" panose="020F0502020204030204" pitchFamily="34" charset="0"/>
                        </a:rPr>
                        <a:t>2008</a:t>
                      </a:r>
                    </a:p>
                  </a:txBody>
                  <a:tcPr marL="7803" marR="7803" marT="7803"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solidFill>
                  </a:tcPr>
                </a:tc>
                <a:tc>
                  <a:txBody>
                    <a:bodyPr/>
                    <a:lstStyle/>
                    <a:p>
                      <a:pPr algn="ctr" fontAlgn="b"/>
                      <a:r>
                        <a:rPr lang="en-IN" sz="1200" b="1" i="0" u="none" strike="noStrike" dirty="0">
                          <a:solidFill>
                            <a:schemeClr val="tx1"/>
                          </a:solidFill>
                          <a:effectLst/>
                          <a:latin typeface="Calibri" panose="020F0502020204030204" pitchFamily="34" charset="0"/>
                        </a:rPr>
                        <a:t>2009</a:t>
                      </a:r>
                    </a:p>
                  </a:txBody>
                  <a:tcPr marL="7803" marR="7803" marT="7803"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solidFill>
                  </a:tcPr>
                </a:tc>
                <a:tc>
                  <a:txBody>
                    <a:bodyPr/>
                    <a:lstStyle/>
                    <a:p>
                      <a:pPr algn="ctr" fontAlgn="b"/>
                      <a:r>
                        <a:rPr lang="en-IN" sz="1200" b="1" i="0" u="none" strike="noStrike" dirty="0">
                          <a:solidFill>
                            <a:schemeClr val="tx1"/>
                          </a:solidFill>
                          <a:effectLst/>
                          <a:latin typeface="Calibri" panose="020F0502020204030204" pitchFamily="34" charset="0"/>
                        </a:rPr>
                        <a:t>2010</a:t>
                      </a:r>
                    </a:p>
                  </a:txBody>
                  <a:tcPr marL="7803" marR="7803" marT="7803"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solidFill>
                  </a:tcPr>
                </a:tc>
                <a:tc>
                  <a:txBody>
                    <a:bodyPr/>
                    <a:lstStyle/>
                    <a:p>
                      <a:pPr algn="ctr" fontAlgn="b"/>
                      <a:r>
                        <a:rPr lang="en-IN" sz="1200" b="1" i="0" u="none" strike="noStrike" dirty="0">
                          <a:solidFill>
                            <a:schemeClr val="tx1"/>
                          </a:solidFill>
                          <a:effectLst/>
                          <a:latin typeface="Calibri" panose="020F0502020204030204" pitchFamily="34" charset="0"/>
                        </a:rPr>
                        <a:t>2012</a:t>
                      </a:r>
                    </a:p>
                  </a:txBody>
                  <a:tcPr marL="7803" marR="7803" marT="7803"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solidFill>
                  </a:tcPr>
                </a:tc>
                <a:tc>
                  <a:txBody>
                    <a:bodyPr/>
                    <a:lstStyle/>
                    <a:p>
                      <a:pPr algn="ctr" fontAlgn="b"/>
                      <a:r>
                        <a:rPr lang="en-IN" sz="1200" b="1" i="0" u="none" strike="noStrike" dirty="0">
                          <a:solidFill>
                            <a:schemeClr val="tx1"/>
                          </a:solidFill>
                          <a:effectLst/>
                          <a:latin typeface="Calibri" panose="020F0502020204030204" pitchFamily="34" charset="0"/>
                        </a:rPr>
                        <a:t>2013</a:t>
                      </a:r>
                    </a:p>
                  </a:txBody>
                  <a:tcPr marL="7803" marR="7803" marT="7803"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solidFill>
                  </a:tcPr>
                </a:tc>
                <a:tc>
                  <a:txBody>
                    <a:bodyPr/>
                    <a:lstStyle/>
                    <a:p>
                      <a:pPr algn="ctr" fontAlgn="b"/>
                      <a:r>
                        <a:rPr lang="en-IN" sz="1200" b="1" i="0" u="none" strike="noStrike" dirty="0">
                          <a:solidFill>
                            <a:schemeClr val="tx1"/>
                          </a:solidFill>
                          <a:effectLst/>
                          <a:latin typeface="Calibri" panose="020F0502020204030204" pitchFamily="34" charset="0"/>
                        </a:rPr>
                        <a:t>2015</a:t>
                      </a:r>
                    </a:p>
                  </a:txBody>
                  <a:tcPr marL="7803" marR="7803" marT="7803"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solidFill>
                  </a:tcPr>
                </a:tc>
                <a:tc>
                  <a:txBody>
                    <a:bodyPr/>
                    <a:lstStyle/>
                    <a:p>
                      <a:pPr algn="ctr" fontAlgn="b"/>
                      <a:r>
                        <a:rPr lang="en-IN" sz="1200" b="1" i="0" u="none" strike="noStrike" dirty="0">
                          <a:solidFill>
                            <a:schemeClr val="tx1"/>
                          </a:solidFill>
                          <a:effectLst/>
                          <a:latin typeface="Calibri" panose="020F0502020204030204" pitchFamily="34" charset="0"/>
                        </a:rPr>
                        <a:t>2016</a:t>
                      </a:r>
                    </a:p>
                  </a:txBody>
                  <a:tcPr marL="7803" marR="7803" marT="7803"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solidFill>
                  </a:tcPr>
                </a:tc>
                <a:extLst>
                  <a:ext uri="{0D108BD9-81ED-4DB2-BD59-A6C34878D82A}">
                    <a16:rowId xmlns:a16="http://schemas.microsoft.com/office/drawing/2014/main" val="2622091359"/>
                  </a:ext>
                </a:extLst>
              </a:tr>
              <a:tr h="237199">
                <a:tc>
                  <a:txBody>
                    <a:bodyPr/>
                    <a:lstStyle/>
                    <a:p>
                      <a:pPr algn="l" fontAlgn="b"/>
                      <a:r>
                        <a:rPr lang="el-GR" sz="1200" b="0" i="0" u="none" strike="noStrike" dirty="0">
                          <a:solidFill>
                            <a:srgbClr val="000000"/>
                          </a:solidFill>
                          <a:effectLst/>
                          <a:latin typeface="Calibri" panose="020F0502020204030204" pitchFamily="34" charset="0"/>
                        </a:rPr>
                        <a:t>Αριθμός ΧΙ</a:t>
                      </a:r>
                      <a:endParaRPr lang="en-IN" sz="1200" b="0" i="0" u="none" strike="noStrike" dirty="0">
                        <a:solidFill>
                          <a:srgbClr val="000000"/>
                        </a:solidFill>
                        <a:effectLst/>
                        <a:latin typeface="Calibri" panose="020F0502020204030204" pitchFamily="34" charset="0"/>
                      </a:endParaRPr>
                    </a:p>
                  </a:txBody>
                  <a:tcPr marL="7803" marR="7803" marT="7803"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algn="r" fontAlgn="b"/>
                      <a:r>
                        <a:rPr lang="en-IN" sz="1200" b="0" i="0" u="none" strike="noStrike" dirty="0">
                          <a:solidFill>
                            <a:srgbClr val="000000"/>
                          </a:solidFill>
                          <a:effectLst/>
                          <a:latin typeface="Calibri" panose="020F0502020204030204" pitchFamily="34" charset="0"/>
                        </a:rPr>
                        <a:t>12,709</a:t>
                      </a:r>
                    </a:p>
                  </a:txBody>
                  <a:tcPr marL="7803" marR="7803" marT="7803"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algn="r" fontAlgn="b"/>
                      <a:r>
                        <a:rPr lang="en-IN" sz="1200" b="0" i="0" u="none" strike="noStrike" dirty="0">
                          <a:solidFill>
                            <a:srgbClr val="000000"/>
                          </a:solidFill>
                          <a:effectLst/>
                          <a:latin typeface="Calibri" panose="020F0502020204030204" pitchFamily="34" charset="0"/>
                        </a:rPr>
                        <a:t>8,580</a:t>
                      </a:r>
                    </a:p>
                  </a:txBody>
                  <a:tcPr marL="7803" marR="7803" marT="7803"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algn="r" fontAlgn="b"/>
                      <a:r>
                        <a:rPr lang="en-IN" sz="1200" b="0" i="0" u="none" strike="noStrike" dirty="0">
                          <a:solidFill>
                            <a:srgbClr val="000000"/>
                          </a:solidFill>
                          <a:effectLst/>
                          <a:latin typeface="Calibri" panose="020F0502020204030204" pitchFamily="34" charset="0"/>
                        </a:rPr>
                        <a:t>8,079</a:t>
                      </a:r>
                    </a:p>
                  </a:txBody>
                  <a:tcPr marL="7803" marR="7803" marT="7803"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algn="r" fontAlgn="b"/>
                      <a:r>
                        <a:rPr lang="en-IN" sz="1200" b="0" i="0" u="none" strike="noStrike" dirty="0">
                          <a:solidFill>
                            <a:srgbClr val="000000"/>
                          </a:solidFill>
                          <a:effectLst/>
                          <a:latin typeface="Calibri" panose="020F0502020204030204" pitchFamily="34" charset="0"/>
                        </a:rPr>
                        <a:t>7,769</a:t>
                      </a:r>
                    </a:p>
                  </a:txBody>
                  <a:tcPr marL="7803" marR="7803" marT="7803"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algn="r" fontAlgn="b"/>
                      <a:r>
                        <a:rPr lang="en-IN" sz="1200" b="0" i="0" u="none" strike="noStrike" dirty="0">
                          <a:solidFill>
                            <a:srgbClr val="000000"/>
                          </a:solidFill>
                          <a:effectLst/>
                          <a:latin typeface="Calibri" panose="020F0502020204030204" pitchFamily="34" charset="0"/>
                        </a:rPr>
                        <a:t>7,450</a:t>
                      </a:r>
                    </a:p>
                  </a:txBody>
                  <a:tcPr marL="7803" marR="7803" marT="7803"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algn="r" fontAlgn="b"/>
                      <a:r>
                        <a:rPr lang="en-IN" sz="1200" b="0" i="0" u="none" strike="noStrike" dirty="0">
                          <a:solidFill>
                            <a:srgbClr val="000000"/>
                          </a:solidFill>
                          <a:effectLst/>
                          <a:latin typeface="Calibri" panose="020F0502020204030204" pitchFamily="34" charset="0"/>
                        </a:rPr>
                        <a:t>7,283</a:t>
                      </a:r>
                    </a:p>
                  </a:txBody>
                  <a:tcPr marL="7803" marR="7803" marT="7803"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algn="r" fontAlgn="b"/>
                      <a:r>
                        <a:rPr lang="en-IN" sz="1200" b="0" i="0" u="none" strike="noStrike" dirty="0">
                          <a:solidFill>
                            <a:srgbClr val="000000"/>
                          </a:solidFill>
                          <a:effectLst/>
                          <a:latin typeface="Calibri" panose="020F0502020204030204" pitchFamily="34" charset="0"/>
                        </a:rPr>
                        <a:t>7,086</a:t>
                      </a:r>
                    </a:p>
                  </a:txBody>
                  <a:tcPr marL="7803" marR="7803" marT="7803"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algn="r" fontAlgn="b"/>
                      <a:r>
                        <a:rPr lang="en-IN" sz="1200" b="0" i="0" u="none" strike="noStrike" dirty="0">
                          <a:solidFill>
                            <a:srgbClr val="000000"/>
                          </a:solidFill>
                          <a:effectLst/>
                          <a:latin typeface="Calibri" panose="020F0502020204030204" pitchFamily="34" charset="0"/>
                        </a:rPr>
                        <a:t>6,839</a:t>
                      </a:r>
                    </a:p>
                  </a:txBody>
                  <a:tcPr marL="7803" marR="7803" marT="7803"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algn="r" fontAlgn="b"/>
                      <a:r>
                        <a:rPr lang="en-IN" sz="1200" b="0" i="0" u="none" strike="noStrike" dirty="0">
                          <a:solidFill>
                            <a:srgbClr val="000000"/>
                          </a:solidFill>
                          <a:effectLst/>
                          <a:latin typeface="Calibri" panose="020F0502020204030204" pitchFamily="34" charset="0"/>
                        </a:rPr>
                        <a:t>6,530</a:t>
                      </a:r>
                    </a:p>
                  </a:txBody>
                  <a:tcPr marL="7803" marR="7803" marT="7803"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algn="r" fontAlgn="b"/>
                      <a:r>
                        <a:rPr lang="en-IN" sz="1200" b="0" i="0" u="none" strike="noStrike" dirty="0">
                          <a:solidFill>
                            <a:srgbClr val="000000"/>
                          </a:solidFill>
                          <a:effectLst/>
                          <a:latin typeface="Calibri" panose="020F0502020204030204" pitchFamily="34" charset="0"/>
                        </a:rPr>
                        <a:t>6,096</a:t>
                      </a:r>
                    </a:p>
                  </a:txBody>
                  <a:tcPr marL="7803" marR="7803" marT="7803"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algn="r" fontAlgn="b"/>
                      <a:r>
                        <a:rPr lang="en-IN" sz="1200" b="0" i="0" u="none" strike="noStrike" dirty="0">
                          <a:solidFill>
                            <a:srgbClr val="000000"/>
                          </a:solidFill>
                          <a:effectLst/>
                          <a:latin typeface="Calibri" panose="020F0502020204030204" pitchFamily="34" charset="0"/>
                        </a:rPr>
                        <a:t>5,876</a:t>
                      </a:r>
                    </a:p>
                  </a:txBody>
                  <a:tcPr marL="7803" marR="7803" marT="7803"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algn="r" fontAlgn="b"/>
                      <a:r>
                        <a:rPr lang="en-IN" sz="1200" b="0" i="0" u="none" strike="noStrike" dirty="0">
                          <a:solidFill>
                            <a:srgbClr val="000000"/>
                          </a:solidFill>
                          <a:effectLst/>
                          <a:latin typeface="Calibri" panose="020F0502020204030204" pitchFamily="34" charset="0"/>
                        </a:rPr>
                        <a:t>5,338</a:t>
                      </a:r>
                    </a:p>
                  </a:txBody>
                  <a:tcPr marL="7803" marR="7803" marT="7803"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algn="r" fontAlgn="b"/>
                      <a:r>
                        <a:rPr lang="en-IN" sz="1200" b="0" i="0" u="none" strike="noStrike" dirty="0">
                          <a:solidFill>
                            <a:srgbClr val="000000"/>
                          </a:solidFill>
                          <a:effectLst/>
                          <a:latin typeface="Calibri" panose="020F0502020204030204" pitchFamily="34" charset="0"/>
                        </a:rPr>
                        <a:t>5,289</a:t>
                      </a:r>
                    </a:p>
                  </a:txBody>
                  <a:tcPr marL="7803" marR="7803" marT="7803"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extLst>
                  <a:ext uri="{0D108BD9-81ED-4DB2-BD59-A6C34878D82A}">
                    <a16:rowId xmlns:a16="http://schemas.microsoft.com/office/drawing/2014/main" val="1637816984"/>
                  </a:ext>
                </a:extLst>
              </a:tr>
              <a:tr h="237199">
                <a:tc>
                  <a:txBody>
                    <a:bodyPr/>
                    <a:lstStyle/>
                    <a:p>
                      <a:pPr algn="l" fontAlgn="b"/>
                      <a:r>
                        <a:rPr lang="en-US" sz="1200" b="0" i="0" u="none" strike="noStrike" dirty="0">
                          <a:solidFill>
                            <a:srgbClr val="000000"/>
                          </a:solidFill>
                          <a:effectLst/>
                          <a:latin typeface="Calibri" panose="020F0502020204030204" pitchFamily="34" charset="0"/>
                        </a:rPr>
                        <a:t>ROA</a:t>
                      </a:r>
                      <a:r>
                        <a:rPr lang="el-GR" sz="1200" b="0" i="0" u="none" strike="noStrike" dirty="0">
                          <a:solidFill>
                            <a:srgbClr val="000000"/>
                          </a:solidFill>
                          <a:effectLst/>
                          <a:latin typeface="Calibri" panose="020F0502020204030204" pitchFamily="34" charset="0"/>
                        </a:rPr>
                        <a:t> </a:t>
                      </a:r>
                      <a:r>
                        <a:rPr lang="en-IN" sz="1200" b="0" i="0" u="none" strike="noStrike" dirty="0">
                          <a:solidFill>
                            <a:srgbClr val="000000"/>
                          </a:solidFill>
                          <a:effectLst/>
                          <a:latin typeface="Calibri" panose="020F0502020204030204" pitchFamily="34" charset="0"/>
                        </a:rPr>
                        <a:t>(%)</a:t>
                      </a:r>
                    </a:p>
                  </a:txBody>
                  <a:tcPr marL="7803" marR="7803" marT="7803"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algn="r" fontAlgn="b"/>
                      <a:r>
                        <a:rPr lang="en-IN" sz="1200" b="0" i="0" u="none" strike="noStrike">
                          <a:solidFill>
                            <a:srgbClr val="000000"/>
                          </a:solidFill>
                          <a:effectLst/>
                          <a:latin typeface="Calibri" panose="020F0502020204030204" pitchFamily="34" charset="0"/>
                        </a:rPr>
                        <a:t>0.49</a:t>
                      </a:r>
                    </a:p>
                  </a:txBody>
                  <a:tcPr marL="7803" marR="7803" marT="7803"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algn="r" fontAlgn="b"/>
                      <a:r>
                        <a:rPr lang="en-IN" sz="1200" b="0" i="0" u="none" strike="noStrike" dirty="0">
                          <a:solidFill>
                            <a:srgbClr val="000000"/>
                          </a:solidFill>
                          <a:effectLst/>
                          <a:latin typeface="Calibri" panose="020F0502020204030204" pitchFamily="34" charset="0"/>
                        </a:rPr>
                        <a:t>1.31</a:t>
                      </a:r>
                    </a:p>
                  </a:txBody>
                  <a:tcPr marL="7803" marR="7803" marT="7803"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algn="r" fontAlgn="b"/>
                      <a:r>
                        <a:rPr lang="en-IN" sz="1200" b="0" i="0" u="none" strike="noStrike">
                          <a:solidFill>
                            <a:srgbClr val="000000"/>
                          </a:solidFill>
                          <a:effectLst/>
                          <a:latin typeface="Calibri" panose="020F0502020204030204" pitchFamily="34" charset="0"/>
                        </a:rPr>
                        <a:t>1.15</a:t>
                      </a:r>
                    </a:p>
                  </a:txBody>
                  <a:tcPr marL="7803" marR="7803" marT="7803"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algn="r" fontAlgn="b"/>
                      <a:r>
                        <a:rPr lang="en-IN" sz="1200" b="0" i="0" u="none" strike="noStrike" dirty="0">
                          <a:solidFill>
                            <a:srgbClr val="000000"/>
                          </a:solidFill>
                          <a:effectLst/>
                          <a:latin typeface="Calibri" panose="020F0502020204030204" pitchFamily="34" charset="0"/>
                        </a:rPr>
                        <a:t>1.40</a:t>
                      </a:r>
                    </a:p>
                  </a:txBody>
                  <a:tcPr marL="7803" marR="7803" marT="7803"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algn="r" fontAlgn="b"/>
                      <a:r>
                        <a:rPr lang="en-IN" sz="1200" b="0" i="0" u="none" strike="noStrike" dirty="0">
                          <a:solidFill>
                            <a:srgbClr val="000000"/>
                          </a:solidFill>
                          <a:effectLst/>
                          <a:latin typeface="Calibri" panose="020F0502020204030204" pitchFamily="34" charset="0"/>
                        </a:rPr>
                        <a:t>1.33</a:t>
                      </a:r>
                    </a:p>
                  </a:txBody>
                  <a:tcPr marL="7803" marR="7803" marT="7803"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algn="r" fontAlgn="b"/>
                      <a:r>
                        <a:rPr lang="en-IN" sz="1200" b="0" i="0" u="none" strike="noStrike">
                          <a:solidFill>
                            <a:srgbClr val="000000"/>
                          </a:solidFill>
                          <a:effectLst/>
                          <a:latin typeface="Calibri" panose="020F0502020204030204" pitchFamily="34" charset="0"/>
                        </a:rPr>
                        <a:t>0.93</a:t>
                      </a:r>
                    </a:p>
                  </a:txBody>
                  <a:tcPr marL="7803" marR="7803" marT="7803"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algn="r" fontAlgn="b"/>
                      <a:r>
                        <a:rPr lang="en-IN" sz="1200" b="0" i="0" u="none" strike="noStrike">
                          <a:solidFill>
                            <a:srgbClr val="000000"/>
                          </a:solidFill>
                          <a:effectLst/>
                          <a:latin typeface="Calibri" panose="020F0502020204030204" pitchFamily="34" charset="0"/>
                        </a:rPr>
                        <a:t>0.13</a:t>
                      </a:r>
                    </a:p>
                  </a:txBody>
                  <a:tcPr marL="7803" marR="7803" marT="7803"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algn="r" fontAlgn="b"/>
                      <a:r>
                        <a:rPr lang="en-IN" sz="1200" b="0" i="0" u="none" strike="noStrike">
                          <a:solidFill>
                            <a:srgbClr val="000000"/>
                          </a:solidFill>
                          <a:effectLst/>
                          <a:latin typeface="Calibri" panose="020F0502020204030204" pitchFamily="34" charset="0"/>
                        </a:rPr>
                        <a:t>0.09</a:t>
                      </a:r>
                    </a:p>
                  </a:txBody>
                  <a:tcPr marL="7803" marR="7803" marT="7803"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algn="r" fontAlgn="b"/>
                      <a:r>
                        <a:rPr lang="en-IN" sz="1200" b="0" i="0" u="none" strike="noStrike">
                          <a:solidFill>
                            <a:srgbClr val="000000"/>
                          </a:solidFill>
                          <a:effectLst/>
                          <a:latin typeface="Calibri" panose="020F0502020204030204" pitchFamily="34" charset="0"/>
                        </a:rPr>
                        <a:t>0.65</a:t>
                      </a:r>
                    </a:p>
                  </a:txBody>
                  <a:tcPr marL="7803" marR="7803" marT="7803"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algn="r" fontAlgn="b"/>
                      <a:r>
                        <a:rPr lang="en-IN" sz="1200" b="0" i="0" u="none" strike="noStrike" dirty="0">
                          <a:solidFill>
                            <a:srgbClr val="000000"/>
                          </a:solidFill>
                          <a:effectLst/>
                          <a:latin typeface="Calibri" panose="020F0502020204030204" pitchFamily="34" charset="0"/>
                        </a:rPr>
                        <a:t>1.00</a:t>
                      </a:r>
                    </a:p>
                  </a:txBody>
                  <a:tcPr marL="7803" marR="7803" marT="7803"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algn="r" fontAlgn="b"/>
                      <a:r>
                        <a:rPr lang="en-IN" sz="1200" b="0" i="0" u="none" strike="noStrike" dirty="0">
                          <a:solidFill>
                            <a:srgbClr val="000000"/>
                          </a:solidFill>
                          <a:effectLst/>
                          <a:latin typeface="Calibri" panose="020F0502020204030204" pitchFamily="34" charset="0"/>
                        </a:rPr>
                        <a:t>1.07</a:t>
                      </a:r>
                    </a:p>
                  </a:txBody>
                  <a:tcPr marL="7803" marR="7803" marT="7803"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algn="r" fontAlgn="b"/>
                      <a:r>
                        <a:rPr lang="en-IN" sz="1200" b="0" i="0" u="none" strike="noStrike">
                          <a:solidFill>
                            <a:srgbClr val="000000"/>
                          </a:solidFill>
                          <a:effectLst/>
                          <a:latin typeface="Calibri" panose="020F0502020204030204" pitchFamily="34" charset="0"/>
                        </a:rPr>
                        <a:t>1.04</a:t>
                      </a:r>
                    </a:p>
                  </a:txBody>
                  <a:tcPr marL="7803" marR="7803" marT="7803"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algn="r" fontAlgn="b"/>
                      <a:r>
                        <a:rPr lang="en-IN" sz="1200" b="0" i="0" u="none" strike="noStrike">
                          <a:solidFill>
                            <a:srgbClr val="000000"/>
                          </a:solidFill>
                          <a:effectLst/>
                          <a:latin typeface="Calibri" panose="020F0502020204030204" pitchFamily="34" charset="0"/>
                        </a:rPr>
                        <a:t>0.95</a:t>
                      </a:r>
                    </a:p>
                  </a:txBody>
                  <a:tcPr marL="7803" marR="7803" marT="7803"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extLst>
                  <a:ext uri="{0D108BD9-81ED-4DB2-BD59-A6C34878D82A}">
                    <a16:rowId xmlns:a16="http://schemas.microsoft.com/office/drawing/2014/main" val="2840928280"/>
                  </a:ext>
                </a:extLst>
              </a:tr>
              <a:tr h="237199">
                <a:tc>
                  <a:txBody>
                    <a:bodyPr/>
                    <a:lstStyle/>
                    <a:p>
                      <a:pPr algn="l" fontAlgn="b"/>
                      <a:r>
                        <a:rPr lang="en-US" sz="1200" b="0" i="0" u="none" strike="noStrike" dirty="0">
                          <a:solidFill>
                            <a:srgbClr val="000000"/>
                          </a:solidFill>
                          <a:effectLst/>
                          <a:latin typeface="Calibri" panose="020F0502020204030204" pitchFamily="34" charset="0"/>
                        </a:rPr>
                        <a:t>ROE</a:t>
                      </a:r>
                      <a:r>
                        <a:rPr lang="el-GR" sz="1200" b="0" i="0" u="none" strike="noStrike" dirty="0">
                          <a:solidFill>
                            <a:srgbClr val="000000"/>
                          </a:solidFill>
                          <a:effectLst/>
                          <a:latin typeface="Calibri" panose="020F0502020204030204" pitchFamily="34" charset="0"/>
                        </a:rPr>
                        <a:t> </a:t>
                      </a:r>
                      <a:r>
                        <a:rPr lang="en-IN" sz="1200" b="0" i="0" u="none" strike="noStrike" dirty="0">
                          <a:solidFill>
                            <a:srgbClr val="000000"/>
                          </a:solidFill>
                          <a:effectLst/>
                          <a:latin typeface="Calibri" panose="020F0502020204030204" pitchFamily="34" charset="0"/>
                        </a:rPr>
                        <a:t>(%)</a:t>
                      </a:r>
                    </a:p>
                  </a:txBody>
                  <a:tcPr marL="7803" marR="7803" marT="7803"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algn="r" fontAlgn="b"/>
                      <a:r>
                        <a:rPr lang="en-IN" sz="1200" b="0" i="0" u="none" strike="noStrike">
                          <a:solidFill>
                            <a:srgbClr val="000000"/>
                          </a:solidFill>
                          <a:effectLst/>
                          <a:latin typeface="Calibri" panose="020F0502020204030204" pitchFamily="34" charset="0"/>
                        </a:rPr>
                        <a:t>7.71</a:t>
                      </a:r>
                    </a:p>
                  </a:txBody>
                  <a:tcPr marL="7803" marR="7803" marT="7803"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algn="r" fontAlgn="b"/>
                      <a:r>
                        <a:rPr lang="en-IN" sz="1200" b="0" i="0" u="none" strike="noStrike" dirty="0">
                          <a:solidFill>
                            <a:srgbClr val="000000"/>
                          </a:solidFill>
                          <a:effectLst/>
                          <a:latin typeface="Calibri" panose="020F0502020204030204" pitchFamily="34" charset="0"/>
                        </a:rPr>
                        <a:t>15.31</a:t>
                      </a:r>
                    </a:p>
                  </a:txBody>
                  <a:tcPr marL="7803" marR="7803" marT="7803"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algn="r" fontAlgn="b"/>
                      <a:r>
                        <a:rPr lang="en-IN" sz="1200" b="0" i="0" u="none" strike="noStrike">
                          <a:solidFill>
                            <a:srgbClr val="000000"/>
                          </a:solidFill>
                          <a:effectLst/>
                          <a:latin typeface="Calibri" panose="020F0502020204030204" pitchFamily="34" charset="0"/>
                        </a:rPr>
                        <a:t>13.09</a:t>
                      </a:r>
                    </a:p>
                  </a:txBody>
                  <a:tcPr marL="7803" marR="7803" marT="7803"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algn="r" fontAlgn="b"/>
                      <a:r>
                        <a:rPr lang="en-IN" sz="1200" b="0" i="0" u="none" strike="noStrike">
                          <a:solidFill>
                            <a:srgbClr val="000000"/>
                          </a:solidFill>
                          <a:effectLst/>
                          <a:latin typeface="Calibri" panose="020F0502020204030204" pitchFamily="34" charset="0"/>
                        </a:rPr>
                        <a:t>15.34</a:t>
                      </a:r>
                    </a:p>
                  </a:txBody>
                  <a:tcPr marL="7803" marR="7803" marT="7803"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algn="r" fontAlgn="b"/>
                      <a:r>
                        <a:rPr lang="en-IN" sz="1200" b="0" i="0" u="none" strike="noStrike">
                          <a:solidFill>
                            <a:srgbClr val="000000"/>
                          </a:solidFill>
                          <a:effectLst/>
                          <a:latin typeface="Calibri" panose="020F0502020204030204" pitchFamily="34" charset="0"/>
                        </a:rPr>
                        <a:t>13.02</a:t>
                      </a:r>
                    </a:p>
                  </a:txBody>
                  <a:tcPr marL="7803" marR="7803" marT="7803"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algn="r" fontAlgn="b"/>
                      <a:r>
                        <a:rPr lang="en-IN" sz="1200" b="0" i="0" u="none" strike="noStrike">
                          <a:solidFill>
                            <a:srgbClr val="000000"/>
                          </a:solidFill>
                          <a:effectLst/>
                          <a:latin typeface="Calibri" panose="020F0502020204030204" pitchFamily="34" charset="0"/>
                        </a:rPr>
                        <a:t>9.12</a:t>
                      </a:r>
                    </a:p>
                  </a:txBody>
                  <a:tcPr marL="7803" marR="7803" marT="7803"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algn="r" fontAlgn="b"/>
                      <a:r>
                        <a:rPr lang="en-IN" sz="1200" b="0" i="0" u="none" strike="noStrike">
                          <a:solidFill>
                            <a:srgbClr val="000000"/>
                          </a:solidFill>
                          <a:effectLst/>
                          <a:latin typeface="Calibri" panose="020F0502020204030204" pitchFamily="34" charset="0"/>
                        </a:rPr>
                        <a:t>1.33</a:t>
                      </a:r>
                    </a:p>
                  </a:txBody>
                  <a:tcPr marL="7803" marR="7803" marT="7803"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algn="r" fontAlgn="b"/>
                      <a:r>
                        <a:rPr lang="en-IN" sz="1200" b="0" i="0" u="none" strike="noStrike">
                          <a:solidFill>
                            <a:srgbClr val="000000"/>
                          </a:solidFill>
                          <a:effectLst/>
                          <a:latin typeface="Calibri" panose="020F0502020204030204" pitchFamily="34" charset="0"/>
                        </a:rPr>
                        <a:t>0.85</a:t>
                      </a:r>
                    </a:p>
                  </a:txBody>
                  <a:tcPr marL="7803" marR="7803" marT="7803"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algn="r" fontAlgn="b"/>
                      <a:r>
                        <a:rPr lang="en-IN" sz="1200" b="0" i="0" u="none" strike="noStrike">
                          <a:solidFill>
                            <a:srgbClr val="000000"/>
                          </a:solidFill>
                          <a:effectLst/>
                          <a:latin typeface="Calibri" panose="020F0502020204030204" pitchFamily="34" charset="0"/>
                        </a:rPr>
                        <a:t>5.86</a:t>
                      </a:r>
                    </a:p>
                  </a:txBody>
                  <a:tcPr marL="7803" marR="7803" marT="7803"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algn="r" fontAlgn="b"/>
                      <a:r>
                        <a:rPr lang="en-IN" sz="1200" b="0" i="0" u="none" strike="noStrike">
                          <a:solidFill>
                            <a:srgbClr val="000000"/>
                          </a:solidFill>
                          <a:effectLst/>
                          <a:latin typeface="Calibri" panose="020F0502020204030204" pitchFamily="34" charset="0"/>
                        </a:rPr>
                        <a:t>8.92</a:t>
                      </a:r>
                    </a:p>
                  </a:txBody>
                  <a:tcPr marL="7803" marR="7803" marT="7803"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algn="r" fontAlgn="b"/>
                      <a:r>
                        <a:rPr lang="en-IN" sz="1200" b="0" i="0" u="none" strike="noStrike" dirty="0">
                          <a:solidFill>
                            <a:srgbClr val="000000"/>
                          </a:solidFill>
                          <a:effectLst/>
                          <a:latin typeface="Calibri" panose="020F0502020204030204" pitchFamily="34" charset="0"/>
                        </a:rPr>
                        <a:t>9.60</a:t>
                      </a:r>
                    </a:p>
                  </a:txBody>
                  <a:tcPr marL="7803" marR="7803" marT="7803"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algn="r" fontAlgn="b"/>
                      <a:r>
                        <a:rPr lang="en-IN" sz="1200" b="0" i="0" u="none" strike="noStrike" dirty="0">
                          <a:solidFill>
                            <a:srgbClr val="000000"/>
                          </a:solidFill>
                          <a:effectLst/>
                          <a:latin typeface="Calibri" panose="020F0502020204030204" pitchFamily="34" charset="0"/>
                        </a:rPr>
                        <a:t>9.26</a:t>
                      </a:r>
                    </a:p>
                  </a:txBody>
                  <a:tcPr marL="7803" marR="7803" marT="7803"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algn="r" fontAlgn="b"/>
                      <a:r>
                        <a:rPr lang="en-IN" sz="1200" b="0" i="0" u="none" strike="noStrike">
                          <a:solidFill>
                            <a:srgbClr val="000000"/>
                          </a:solidFill>
                          <a:effectLst/>
                          <a:latin typeface="Calibri" panose="020F0502020204030204" pitchFamily="34" charset="0"/>
                        </a:rPr>
                        <a:t>8.43</a:t>
                      </a:r>
                    </a:p>
                  </a:txBody>
                  <a:tcPr marL="7803" marR="7803" marT="7803"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extLst>
                  <a:ext uri="{0D108BD9-81ED-4DB2-BD59-A6C34878D82A}">
                    <a16:rowId xmlns:a16="http://schemas.microsoft.com/office/drawing/2014/main" val="1751277807"/>
                  </a:ext>
                </a:extLst>
              </a:tr>
              <a:tr h="237199">
                <a:tc>
                  <a:txBody>
                    <a:bodyPr/>
                    <a:lstStyle/>
                    <a:p>
                      <a:pPr algn="l" fontAlgn="b"/>
                      <a:r>
                        <a:rPr lang="el-GR" sz="1200" b="0" i="0" u="none" strike="noStrike" dirty="0">
                          <a:solidFill>
                            <a:srgbClr val="000000"/>
                          </a:solidFill>
                          <a:effectLst/>
                          <a:latin typeface="Calibri" panose="020F0502020204030204" pitchFamily="34" charset="0"/>
                        </a:rPr>
                        <a:t>Καθαρό επιτοκιακό περιθώριο</a:t>
                      </a:r>
                      <a:r>
                        <a:rPr lang="en-IN" sz="1200" b="0" i="0" u="none" strike="noStrike" dirty="0">
                          <a:solidFill>
                            <a:srgbClr val="000000"/>
                          </a:solidFill>
                          <a:effectLst/>
                          <a:latin typeface="Calibri" panose="020F0502020204030204" pitchFamily="34" charset="0"/>
                        </a:rPr>
                        <a:t> (%)</a:t>
                      </a:r>
                    </a:p>
                  </a:txBody>
                  <a:tcPr marL="7803" marR="7803" marT="7803"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algn="r" fontAlgn="b"/>
                      <a:r>
                        <a:rPr lang="en-IN" sz="1200" b="0" i="0" u="none" strike="noStrike">
                          <a:solidFill>
                            <a:srgbClr val="000000"/>
                          </a:solidFill>
                          <a:effectLst/>
                          <a:latin typeface="Calibri" panose="020F0502020204030204" pitchFamily="34" charset="0"/>
                        </a:rPr>
                        <a:t>4.02</a:t>
                      </a:r>
                    </a:p>
                  </a:txBody>
                  <a:tcPr marL="7803" marR="7803" marT="7803"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algn="r" fontAlgn="b"/>
                      <a:r>
                        <a:rPr lang="en-IN" sz="1200" b="0" i="0" u="none" strike="noStrike">
                          <a:solidFill>
                            <a:srgbClr val="000000"/>
                          </a:solidFill>
                          <a:effectLst/>
                          <a:latin typeface="Calibri" panose="020F0502020204030204" pitchFamily="34" charset="0"/>
                        </a:rPr>
                        <a:t>4.07</a:t>
                      </a:r>
                    </a:p>
                  </a:txBody>
                  <a:tcPr marL="7803" marR="7803" marT="7803"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algn="r" fontAlgn="b"/>
                      <a:r>
                        <a:rPr lang="en-IN" sz="1200" b="0" i="0" u="none" strike="noStrike">
                          <a:solidFill>
                            <a:srgbClr val="000000"/>
                          </a:solidFill>
                          <a:effectLst/>
                          <a:latin typeface="Calibri" panose="020F0502020204030204" pitchFamily="34" charset="0"/>
                        </a:rPr>
                        <a:t>3.91</a:t>
                      </a:r>
                    </a:p>
                  </a:txBody>
                  <a:tcPr marL="7803" marR="7803" marT="7803"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algn="r" fontAlgn="b"/>
                      <a:r>
                        <a:rPr lang="en-IN" sz="1200" b="0" i="0" u="none" strike="noStrike">
                          <a:solidFill>
                            <a:srgbClr val="000000"/>
                          </a:solidFill>
                          <a:effectLst/>
                          <a:latin typeface="Calibri" panose="020F0502020204030204" pitchFamily="34" charset="0"/>
                        </a:rPr>
                        <a:t>3.83</a:t>
                      </a:r>
                    </a:p>
                  </a:txBody>
                  <a:tcPr marL="7803" marR="7803" marT="7803"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algn="r" fontAlgn="b"/>
                      <a:r>
                        <a:rPr lang="en-IN" sz="1200" b="0" i="0" u="none" strike="noStrike">
                          <a:solidFill>
                            <a:srgbClr val="000000"/>
                          </a:solidFill>
                          <a:effectLst/>
                          <a:latin typeface="Calibri" panose="020F0502020204030204" pitchFamily="34" charset="0"/>
                        </a:rPr>
                        <a:t>3.39</a:t>
                      </a:r>
                    </a:p>
                  </a:txBody>
                  <a:tcPr marL="7803" marR="7803" marT="7803"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algn="r" fontAlgn="b"/>
                      <a:r>
                        <a:rPr lang="en-IN" sz="1200" b="0" i="0" u="none" strike="noStrike">
                          <a:solidFill>
                            <a:srgbClr val="000000"/>
                          </a:solidFill>
                          <a:effectLst/>
                          <a:latin typeface="Calibri" panose="020F0502020204030204" pitchFamily="34" charset="0"/>
                        </a:rPr>
                        <a:t>3.35</a:t>
                      </a:r>
                    </a:p>
                  </a:txBody>
                  <a:tcPr marL="7803" marR="7803" marT="7803"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algn="r" fontAlgn="b"/>
                      <a:r>
                        <a:rPr lang="en-IN" sz="1200" b="0" i="0" u="none" strike="noStrike">
                          <a:solidFill>
                            <a:srgbClr val="000000"/>
                          </a:solidFill>
                          <a:effectLst/>
                          <a:latin typeface="Calibri" panose="020F0502020204030204" pitchFamily="34" charset="0"/>
                        </a:rPr>
                        <a:t>3.21</a:t>
                      </a:r>
                    </a:p>
                  </a:txBody>
                  <a:tcPr marL="7803" marR="7803" marT="7803"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algn="r" fontAlgn="b"/>
                      <a:r>
                        <a:rPr lang="en-IN" sz="1200" b="0" i="0" u="none" strike="noStrike" dirty="0">
                          <a:solidFill>
                            <a:srgbClr val="000000"/>
                          </a:solidFill>
                          <a:effectLst/>
                          <a:latin typeface="Calibri" panose="020F0502020204030204" pitchFamily="34" charset="0"/>
                        </a:rPr>
                        <a:t>3.50</a:t>
                      </a:r>
                    </a:p>
                  </a:txBody>
                  <a:tcPr marL="7803" marR="7803" marT="7803"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algn="r" fontAlgn="b"/>
                      <a:r>
                        <a:rPr lang="en-IN" sz="1200" b="0" i="0" u="none" strike="noStrike">
                          <a:solidFill>
                            <a:srgbClr val="000000"/>
                          </a:solidFill>
                          <a:effectLst/>
                          <a:latin typeface="Calibri" panose="020F0502020204030204" pitchFamily="34" charset="0"/>
                        </a:rPr>
                        <a:t>3.81</a:t>
                      </a:r>
                    </a:p>
                  </a:txBody>
                  <a:tcPr marL="7803" marR="7803" marT="7803"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algn="r" fontAlgn="b"/>
                      <a:r>
                        <a:rPr lang="en-IN" sz="1200" b="0" i="0" u="none" strike="noStrike">
                          <a:solidFill>
                            <a:srgbClr val="000000"/>
                          </a:solidFill>
                          <a:effectLst/>
                          <a:latin typeface="Calibri" panose="020F0502020204030204" pitchFamily="34" charset="0"/>
                        </a:rPr>
                        <a:t>3.42</a:t>
                      </a:r>
                    </a:p>
                  </a:txBody>
                  <a:tcPr marL="7803" marR="7803" marT="7803"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algn="r" fontAlgn="b"/>
                      <a:r>
                        <a:rPr lang="en-IN" sz="1200" b="0" i="0" u="none" strike="noStrike">
                          <a:solidFill>
                            <a:srgbClr val="000000"/>
                          </a:solidFill>
                          <a:effectLst/>
                          <a:latin typeface="Calibri" panose="020F0502020204030204" pitchFamily="34" charset="0"/>
                        </a:rPr>
                        <a:t>3.25</a:t>
                      </a:r>
                    </a:p>
                  </a:txBody>
                  <a:tcPr marL="7803" marR="7803" marT="7803"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algn="r" fontAlgn="b"/>
                      <a:r>
                        <a:rPr lang="en-IN" sz="1200" b="0" i="0" u="none" strike="noStrike" dirty="0">
                          <a:solidFill>
                            <a:srgbClr val="000000"/>
                          </a:solidFill>
                          <a:effectLst/>
                          <a:latin typeface="Calibri" panose="020F0502020204030204" pitchFamily="34" charset="0"/>
                        </a:rPr>
                        <a:t>3.04</a:t>
                      </a:r>
                    </a:p>
                  </a:txBody>
                  <a:tcPr marL="7803" marR="7803" marT="7803"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algn="r" fontAlgn="b"/>
                      <a:r>
                        <a:rPr lang="en-IN" sz="1200" b="0" i="0" u="none" strike="noStrike">
                          <a:solidFill>
                            <a:srgbClr val="000000"/>
                          </a:solidFill>
                          <a:effectLst/>
                          <a:latin typeface="Calibri" panose="020F0502020204030204" pitchFamily="34" charset="0"/>
                        </a:rPr>
                        <a:t>3.06</a:t>
                      </a:r>
                    </a:p>
                  </a:txBody>
                  <a:tcPr marL="7803" marR="7803" marT="7803"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extLst>
                  <a:ext uri="{0D108BD9-81ED-4DB2-BD59-A6C34878D82A}">
                    <a16:rowId xmlns:a16="http://schemas.microsoft.com/office/drawing/2014/main" val="386807640"/>
                  </a:ext>
                </a:extLst>
              </a:tr>
              <a:tr h="464689">
                <a:tc>
                  <a:txBody>
                    <a:bodyPr/>
                    <a:lstStyle/>
                    <a:p>
                      <a:pPr marL="0" marR="0" indent="0" algn="l" defTabSz="914400" rtl="0" eaLnBrk="1" fontAlgn="b" latinLnBrk="0" hangingPunct="1">
                        <a:lnSpc>
                          <a:spcPct val="100000"/>
                        </a:lnSpc>
                        <a:spcBef>
                          <a:spcPts val="0"/>
                        </a:spcBef>
                        <a:spcAft>
                          <a:spcPts val="0"/>
                        </a:spcAft>
                        <a:buClrTx/>
                        <a:buSzTx/>
                        <a:buFontTx/>
                        <a:buNone/>
                        <a:tabLst/>
                        <a:defRPr/>
                      </a:pPr>
                      <a:r>
                        <a:rPr lang="el-GR" sz="1200" dirty="0">
                          <a:effectLst/>
                          <a:latin typeface="Times New Roman"/>
                          <a:ea typeface="Times New Roman"/>
                        </a:rPr>
                        <a:t>Μη Εξυπηρετούμενα Δάνεια προς σύνολο ενεργητικού </a:t>
                      </a:r>
                      <a:r>
                        <a:rPr lang="en-IN" sz="1200" b="0" i="0" u="none" strike="noStrike" dirty="0">
                          <a:solidFill>
                            <a:srgbClr val="000000"/>
                          </a:solidFill>
                          <a:effectLst/>
                          <a:latin typeface="Calibri" panose="020F0502020204030204" pitchFamily="34" charset="0"/>
                        </a:rPr>
                        <a:t>(%)</a:t>
                      </a:r>
                    </a:p>
                  </a:txBody>
                  <a:tcPr marL="7803" marR="7803" marT="7803"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algn="r" fontAlgn="b"/>
                      <a:r>
                        <a:rPr lang="en-IN" sz="1200" b="0" i="0" u="none" strike="noStrike" dirty="0">
                          <a:solidFill>
                            <a:srgbClr val="000000"/>
                          </a:solidFill>
                          <a:effectLst/>
                          <a:latin typeface="Calibri" panose="020F0502020204030204" pitchFamily="34" charset="0"/>
                        </a:rPr>
                        <a:t>2.30</a:t>
                      </a:r>
                    </a:p>
                  </a:txBody>
                  <a:tcPr marL="7803" marR="7803" marT="7803"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algn="r" fontAlgn="b"/>
                      <a:r>
                        <a:rPr lang="en-IN" sz="1200" b="0" i="0" u="none" strike="noStrike">
                          <a:solidFill>
                            <a:srgbClr val="000000"/>
                          </a:solidFill>
                          <a:effectLst/>
                          <a:latin typeface="Calibri" panose="020F0502020204030204" pitchFamily="34" charset="0"/>
                        </a:rPr>
                        <a:t>0.63</a:t>
                      </a:r>
                    </a:p>
                  </a:txBody>
                  <a:tcPr marL="7803" marR="7803" marT="7803"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algn="r" fontAlgn="b"/>
                      <a:r>
                        <a:rPr lang="en-IN" sz="1200" b="0" i="0" u="none" strike="noStrike" dirty="0">
                          <a:solidFill>
                            <a:srgbClr val="000000"/>
                          </a:solidFill>
                          <a:effectLst/>
                          <a:latin typeface="Calibri" panose="020F0502020204030204" pitchFamily="34" charset="0"/>
                        </a:rPr>
                        <a:t>0.92</a:t>
                      </a:r>
                    </a:p>
                  </a:txBody>
                  <a:tcPr marL="7803" marR="7803" marT="7803"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algn="r" fontAlgn="b"/>
                      <a:r>
                        <a:rPr lang="en-IN" sz="1200" b="0" i="0" u="none" strike="noStrike">
                          <a:solidFill>
                            <a:srgbClr val="000000"/>
                          </a:solidFill>
                          <a:effectLst/>
                          <a:latin typeface="Calibri" panose="020F0502020204030204" pitchFamily="34" charset="0"/>
                        </a:rPr>
                        <a:t>0.77</a:t>
                      </a:r>
                    </a:p>
                  </a:txBody>
                  <a:tcPr marL="7803" marR="7803" marT="7803"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algn="r" fontAlgn="b"/>
                      <a:r>
                        <a:rPr lang="en-IN" sz="1200" b="0" i="0" u="none" strike="noStrike">
                          <a:solidFill>
                            <a:srgbClr val="000000"/>
                          </a:solidFill>
                          <a:effectLst/>
                          <a:latin typeface="Calibri" panose="020F0502020204030204" pitchFamily="34" charset="0"/>
                        </a:rPr>
                        <a:t>0.51</a:t>
                      </a:r>
                    </a:p>
                  </a:txBody>
                  <a:tcPr marL="7803" marR="7803" marT="7803"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algn="r" fontAlgn="b"/>
                      <a:r>
                        <a:rPr lang="en-IN" sz="1200" b="0" i="0" u="none" strike="noStrike">
                          <a:solidFill>
                            <a:srgbClr val="000000"/>
                          </a:solidFill>
                          <a:effectLst/>
                          <a:latin typeface="Calibri" panose="020F0502020204030204" pitchFamily="34" charset="0"/>
                        </a:rPr>
                        <a:t>0.87</a:t>
                      </a:r>
                    </a:p>
                  </a:txBody>
                  <a:tcPr marL="7803" marR="7803" marT="7803"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algn="r" fontAlgn="b"/>
                      <a:r>
                        <a:rPr lang="en-IN" sz="1200" b="0" i="0" u="none" strike="noStrike">
                          <a:solidFill>
                            <a:srgbClr val="000000"/>
                          </a:solidFill>
                          <a:effectLst/>
                          <a:latin typeface="Calibri" panose="020F0502020204030204" pitchFamily="34" charset="0"/>
                        </a:rPr>
                        <a:t>1.84</a:t>
                      </a:r>
                    </a:p>
                  </a:txBody>
                  <a:tcPr marL="7803" marR="7803" marT="7803"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algn="r" fontAlgn="b"/>
                      <a:r>
                        <a:rPr lang="en-IN" sz="1200" b="0" i="0" u="none" strike="noStrike">
                          <a:solidFill>
                            <a:srgbClr val="000000"/>
                          </a:solidFill>
                          <a:effectLst/>
                          <a:latin typeface="Calibri" panose="020F0502020204030204" pitchFamily="34" charset="0"/>
                        </a:rPr>
                        <a:t>3.36</a:t>
                      </a:r>
                    </a:p>
                  </a:txBody>
                  <a:tcPr marL="7803" marR="7803" marT="7803"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algn="r" fontAlgn="b"/>
                      <a:r>
                        <a:rPr lang="en-IN" sz="1200" b="0" i="0" u="none" strike="noStrike">
                          <a:solidFill>
                            <a:srgbClr val="000000"/>
                          </a:solidFill>
                          <a:effectLst/>
                          <a:latin typeface="Calibri" panose="020F0502020204030204" pitchFamily="34" charset="0"/>
                        </a:rPr>
                        <a:t>3.12</a:t>
                      </a:r>
                    </a:p>
                  </a:txBody>
                  <a:tcPr marL="7803" marR="7803" marT="7803"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algn="r" fontAlgn="b"/>
                      <a:r>
                        <a:rPr lang="en-IN" sz="1200" b="0" i="0" u="none" strike="noStrike">
                          <a:solidFill>
                            <a:srgbClr val="000000"/>
                          </a:solidFill>
                          <a:effectLst/>
                          <a:latin typeface="Calibri" panose="020F0502020204030204" pitchFamily="34" charset="0"/>
                        </a:rPr>
                        <a:t>2.18</a:t>
                      </a:r>
                    </a:p>
                  </a:txBody>
                  <a:tcPr marL="7803" marR="7803" marT="7803"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algn="r" fontAlgn="b"/>
                      <a:r>
                        <a:rPr lang="en-IN" sz="1200" b="0" i="0" u="none" strike="noStrike">
                          <a:solidFill>
                            <a:srgbClr val="000000"/>
                          </a:solidFill>
                          <a:effectLst/>
                          <a:latin typeface="Calibri" panose="020F0502020204030204" pitchFamily="34" charset="0"/>
                        </a:rPr>
                        <a:t>1.62</a:t>
                      </a:r>
                    </a:p>
                  </a:txBody>
                  <a:tcPr marL="7803" marR="7803" marT="7803"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algn="r" fontAlgn="b"/>
                      <a:r>
                        <a:rPr lang="en-IN" sz="1200" b="0" i="0" u="none" strike="noStrike" dirty="0">
                          <a:solidFill>
                            <a:srgbClr val="000000"/>
                          </a:solidFill>
                          <a:effectLst/>
                          <a:latin typeface="Calibri" panose="020F0502020204030204" pitchFamily="34" charset="0"/>
                        </a:rPr>
                        <a:t>0.94</a:t>
                      </a:r>
                    </a:p>
                  </a:txBody>
                  <a:tcPr marL="7803" marR="7803" marT="7803"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algn="r" fontAlgn="b"/>
                      <a:r>
                        <a:rPr lang="en-IN" sz="1200" b="0" i="0" u="none" strike="noStrike" dirty="0">
                          <a:solidFill>
                            <a:srgbClr val="000000"/>
                          </a:solidFill>
                          <a:effectLst/>
                          <a:latin typeface="Calibri" panose="020F0502020204030204" pitchFamily="34" charset="0"/>
                        </a:rPr>
                        <a:t>0.94</a:t>
                      </a:r>
                    </a:p>
                  </a:txBody>
                  <a:tcPr marL="7803" marR="7803" marT="7803"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extLst>
                  <a:ext uri="{0D108BD9-81ED-4DB2-BD59-A6C34878D82A}">
                    <a16:rowId xmlns:a16="http://schemas.microsoft.com/office/drawing/2014/main" val="1745200404"/>
                  </a:ext>
                </a:extLst>
              </a:tr>
              <a:tr h="244046">
                <a:tc>
                  <a:txBody>
                    <a:bodyPr/>
                    <a:lstStyle/>
                    <a:p>
                      <a:pPr marL="0" marR="0" indent="0" algn="l" defTabSz="914400" rtl="0" eaLnBrk="1" fontAlgn="b" latinLnBrk="0" hangingPunct="1">
                        <a:lnSpc>
                          <a:spcPct val="100000"/>
                        </a:lnSpc>
                        <a:spcBef>
                          <a:spcPts val="0"/>
                        </a:spcBef>
                        <a:spcAft>
                          <a:spcPts val="0"/>
                        </a:spcAft>
                        <a:buClrTx/>
                        <a:buSzTx/>
                        <a:buFontTx/>
                        <a:buNone/>
                        <a:tabLst/>
                        <a:defRPr/>
                      </a:pPr>
                      <a:r>
                        <a:rPr lang="el-GR" sz="1200" dirty="0">
                          <a:effectLst/>
                          <a:latin typeface="Times New Roman"/>
                          <a:ea typeface="Times New Roman"/>
                        </a:rPr>
                        <a:t>Καθαρές ροές δανείων </a:t>
                      </a:r>
                      <a:r>
                        <a:rPr lang="en-IN" sz="1200" b="0" i="0" u="none" strike="noStrike" dirty="0">
                          <a:solidFill>
                            <a:srgbClr val="000000"/>
                          </a:solidFill>
                          <a:effectLst/>
                          <a:latin typeface="Calibri" panose="020F0502020204030204" pitchFamily="34" charset="0"/>
                        </a:rPr>
                        <a:t>(%)</a:t>
                      </a:r>
                    </a:p>
                  </a:txBody>
                  <a:tcPr marL="7803" marR="7803" marT="7803"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algn="r" fontAlgn="b"/>
                      <a:r>
                        <a:rPr lang="en-IN" sz="1200" b="0" i="0" u="none" strike="noStrike" dirty="0">
                          <a:solidFill>
                            <a:srgbClr val="000000"/>
                          </a:solidFill>
                          <a:effectLst/>
                          <a:latin typeface="Calibri" panose="020F0502020204030204" pitchFamily="34" charset="0"/>
                        </a:rPr>
                        <a:t>1.16</a:t>
                      </a:r>
                    </a:p>
                  </a:txBody>
                  <a:tcPr marL="7803" marR="7803" marT="7803"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algn="r" fontAlgn="b"/>
                      <a:r>
                        <a:rPr lang="en-IN" sz="1200" b="0" i="0" u="none" strike="noStrike">
                          <a:solidFill>
                            <a:srgbClr val="000000"/>
                          </a:solidFill>
                          <a:effectLst/>
                          <a:latin typeface="Calibri" panose="020F0502020204030204" pitchFamily="34" charset="0"/>
                        </a:rPr>
                        <a:t>0.61</a:t>
                      </a:r>
                    </a:p>
                  </a:txBody>
                  <a:tcPr marL="7803" marR="7803" marT="7803"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algn="r" fontAlgn="b"/>
                      <a:r>
                        <a:rPr lang="en-IN" sz="1200" b="0" i="0" u="none" strike="noStrike">
                          <a:solidFill>
                            <a:srgbClr val="000000"/>
                          </a:solidFill>
                          <a:effectLst/>
                          <a:latin typeface="Calibri" panose="020F0502020204030204" pitchFamily="34" charset="0"/>
                        </a:rPr>
                        <a:t>0.95</a:t>
                      </a:r>
                    </a:p>
                  </a:txBody>
                  <a:tcPr marL="7803" marR="7803" marT="7803"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algn="r" fontAlgn="b"/>
                      <a:r>
                        <a:rPr lang="en-IN" sz="1200" b="0" i="0" u="none" strike="noStrike" dirty="0">
                          <a:solidFill>
                            <a:srgbClr val="000000"/>
                          </a:solidFill>
                          <a:effectLst/>
                          <a:latin typeface="Calibri" panose="020F0502020204030204" pitchFamily="34" charset="0"/>
                        </a:rPr>
                        <a:t>0.89</a:t>
                      </a:r>
                    </a:p>
                  </a:txBody>
                  <a:tcPr marL="7803" marR="7803" marT="7803"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algn="r" fontAlgn="b"/>
                      <a:r>
                        <a:rPr lang="en-IN" sz="1200" b="0" i="0" u="none" strike="noStrike" dirty="0">
                          <a:solidFill>
                            <a:srgbClr val="000000"/>
                          </a:solidFill>
                          <a:effectLst/>
                          <a:latin typeface="Calibri" panose="020F0502020204030204" pitchFamily="34" charset="0"/>
                        </a:rPr>
                        <a:t>0.41</a:t>
                      </a:r>
                    </a:p>
                  </a:txBody>
                  <a:tcPr marL="7803" marR="7803" marT="7803"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algn="r" fontAlgn="b"/>
                      <a:r>
                        <a:rPr lang="en-IN" sz="1200" b="0" i="0" u="none" strike="noStrike">
                          <a:solidFill>
                            <a:srgbClr val="000000"/>
                          </a:solidFill>
                          <a:effectLst/>
                          <a:latin typeface="Calibri" panose="020F0502020204030204" pitchFamily="34" charset="0"/>
                        </a:rPr>
                        <a:t>0.62</a:t>
                      </a:r>
                    </a:p>
                  </a:txBody>
                  <a:tcPr marL="7803" marR="7803" marT="7803"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algn="r" fontAlgn="b"/>
                      <a:r>
                        <a:rPr lang="en-IN" sz="1200" b="0" i="0" u="none" strike="noStrike">
                          <a:solidFill>
                            <a:srgbClr val="000000"/>
                          </a:solidFill>
                          <a:effectLst/>
                          <a:latin typeface="Calibri" panose="020F0502020204030204" pitchFamily="34" charset="0"/>
                        </a:rPr>
                        <a:t>1.32</a:t>
                      </a:r>
                    </a:p>
                  </a:txBody>
                  <a:tcPr marL="7803" marR="7803" marT="7803"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algn="r" fontAlgn="b"/>
                      <a:r>
                        <a:rPr lang="en-IN" sz="1200" b="0" i="0" u="none" strike="noStrike">
                          <a:solidFill>
                            <a:srgbClr val="000000"/>
                          </a:solidFill>
                          <a:effectLst/>
                          <a:latin typeface="Calibri" panose="020F0502020204030204" pitchFamily="34" charset="0"/>
                        </a:rPr>
                        <a:t>2.57</a:t>
                      </a:r>
                    </a:p>
                  </a:txBody>
                  <a:tcPr marL="7803" marR="7803" marT="7803"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algn="r" fontAlgn="b"/>
                      <a:r>
                        <a:rPr lang="en-IN" sz="1200" b="0" i="0" u="none" strike="noStrike" dirty="0">
                          <a:solidFill>
                            <a:srgbClr val="000000"/>
                          </a:solidFill>
                          <a:effectLst/>
                          <a:latin typeface="Calibri" panose="020F0502020204030204" pitchFamily="34" charset="0"/>
                        </a:rPr>
                        <a:t>2.67</a:t>
                      </a:r>
                    </a:p>
                  </a:txBody>
                  <a:tcPr marL="7803" marR="7803" marT="7803"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algn="r" fontAlgn="b"/>
                      <a:r>
                        <a:rPr lang="en-IN" sz="1200" b="0" i="0" u="none" strike="noStrike">
                          <a:solidFill>
                            <a:srgbClr val="000000"/>
                          </a:solidFill>
                          <a:effectLst/>
                          <a:latin typeface="Calibri" panose="020F0502020204030204" pitchFamily="34" charset="0"/>
                        </a:rPr>
                        <a:t>1.11</a:t>
                      </a:r>
                    </a:p>
                  </a:txBody>
                  <a:tcPr marL="7803" marR="7803" marT="7803"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algn="r" fontAlgn="b"/>
                      <a:r>
                        <a:rPr lang="en-IN" sz="1200" b="0" i="0" u="none" strike="noStrike">
                          <a:solidFill>
                            <a:srgbClr val="000000"/>
                          </a:solidFill>
                          <a:effectLst/>
                          <a:latin typeface="Calibri" panose="020F0502020204030204" pitchFamily="34" charset="0"/>
                        </a:rPr>
                        <a:t>0.69</a:t>
                      </a:r>
                    </a:p>
                  </a:txBody>
                  <a:tcPr marL="7803" marR="7803" marT="7803"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algn="r" fontAlgn="b"/>
                      <a:r>
                        <a:rPr lang="en-IN" sz="1200" b="0" i="0" u="none" strike="noStrike" dirty="0">
                          <a:solidFill>
                            <a:srgbClr val="000000"/>
                          </a:solidFill>
                          <a:effectLst/>
                          <a:latin typeface="Calibri" panose="020F0502020204030204" pitchFamily="34" charset="0"/>
                        </a:rPr>
                        <a:t>0.43</a:t>
                      </a:r>
                    </a:p>
                  </a:txBody>
                  <a:tcPr marL="7803" marR="7803" marT="7803"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algn="r" fontAlgn="b"/>
                      <a:r>
                        <a:rPr lang="en-IN" sz="1200" b="0" i="0" u="none" strike="noStrike" dirty="0">
                          <a:solidFill>
                            <a:srgbClr val="000000"/>
                          </a:solidFill>
                          <a:effectLst/>
                          <a:latin typeface="Calibri" panose="020F0502020204030204" pitchFamily="34" charset="0"/>
                        </a:rPr>
                        <a:t>0.44</a:t>
                      </a:r>
                    </a:p>
                  </a:txBody>
                  <a:tcPr marL="7803" marR="7803" marT="7803"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extLst>
                  <a:ext uri="{0D108BD9-81ED-4DB2-BD59-A6C34878D82A}">
                    <a16:rowId xmlns:a16="http://schemas.microsoft.com/office/drawing/2014/main" val="3157915092"/>
                  </a:ext>
                </a:extLst>
              </a:tr>
              <a:tr h="237199">
                <a:tc>
                  <a:txBody>
                    <a:bodyPr/>
                    <a:lstStyle/>
                    <a:p>
                      <a:pPr algn="l" fontAlgn="b"/>
                      <a:r>
                        <a:rPr lang="el-GR" sz="1200" b="0" i="0" u="none" strike="noStrike" dirty="0">
                          <a:solidFill>
                            <a:srgbClr val="000000"/>
                          </a:solidFill>
                          <a:effectLst/>
                          <a:latin typeface="Calibri" panose="020F0502020204030204" pitchFamily="34" charset="0"/>
                        </a:rPr>
                        <a:t>Ρυθμός μεταβολής ενεργητικού </a:t>
                      </a:r>
                      <a:r>
                        <a:rPr lang="en-IN" sz="1200" b="0" i="0" u="none" strike="noStrike" dirty="0">
                          <a:solidFill>
                            <a:srgbClr val="000000"/>
                          </a:solidFill>
                          <a:effectLst/>
                          <a:latin typeface="Calibri" panose="020F0502020204030204" pitchFamily="34" charset="0"/>
                        </a:rPr>
                        <a:t>(%)</a:t>
                      </a:r>
                    </a:p>
                  </a:txBody>
                  <a:tcPr marL="7803" marR="7803" marT="7803"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algn="r" fontAlgn="b"/>
                      <a:r>
                        <a:rPr lang="en-IN" sz="1200" b="0" i="0" u="none" strike="noStrike">
                          <a:solidFill>
                            <a:srgbClr val="000000"/>
                          </a:solidFill>
                          <a:effectLst/>
                          <a:latin typeface="Calibri" panose="020F0502020204030204" pitchFamily="34" charset="0"/>
                        </a:rPr>
                        <a:t>5.38</a:t>
                      </a:r>
                    </a:p>
                  </a:txBody>
                  <a:tcPr marL="7803" marR="7803" marT="7803"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algn="r" fontAlgn="b"/>
                      <a:r>
                        <a:rPr lang="en-IN" sz="1200" b="0" i="0" u="none" strike="noStrike">
                          <a:solidFill>
                            <a:srgbClr val="000000"/>
                          </a:solidFill>
                          <a:effectLst/>
                          <a:latin typeface="Calibri" panose="020F0502020204030204" pitchFamily="34" charset="0"/>
                        </a:rPr>
                        <a:t>5.37</a:t>
                      </a:r>
                    </a:p>
                  </a:txBody>
                  <a:tcPr marL="7803" marR="7803" marT="7803"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algn="r" fontAlgn="b"/>
                      <a:r>
                        <a:rPr lang="en-IN" sz="1200" b="0" i="0" u="none" strike="noStrike">
                          <a:solidFill>
                            <a:srgbClr val="000000"/>
                          </a:solidFill>
                          <a:effectLst/>
                          <a:latin typeface="Calibri" panose="020F0502020204030204" pitchFamily="34" charset="0"/>
                        </a:rPr>
                        <a:t>4.91</a:t>
                      </a:r>
                    </a:p>
                  </a:txBody>
                  <a:tcPr marL="7803" marR="7803" marT="7803"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algn="r" fontAlgn="b"/>
                      <a:r>
                        <a:rPr lang="en-IN" sz="1200" b="0" i="0" u="none" strike="noStrike">
                          <a:solidFill>
                            <a:srgbClr val="000000"/>
                          </a:solidFill>
                          <a:effectLst/>
                          <a:latin typeface="Calibri" panose="020F0502020204030204" pitchFamily="34" charset="0"/>
                        </a:rPr>
                        <a:t>7.42</a:t>
                      </a:r>
                    </a:p>
                  </a:txBody>
                  <a:tcPr marL="7803" marR="7803" marT="7803"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algn="r" fontAlgn="b"/>
                      <a:r>
                        <a:rPr lang="en-IN" sz="1200" b="0" i="0" u="none" strike="noStrike">
                          <a:solidFill>
                            <a:srgbClr val="000000"/>
                          </a:solidFill>
                          <a:effectLst/>
                          <a:latin typeface="Calibri" panose="020F0502020204030204" pitchFamily="34" charset="0"/>
                        </a:rPr>
                        <a:t>11.63</a:t>
                      </a:r>
                    </a:p>
                  </a:txBody>
                  <a:tcPr marL="7803" marR="7803" marT="7803"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algn="r" fontAlgn="b"/>
                      <a:r>
                        <a:rPr lang="en-IN" sz="1200" b="0" i="0" u="none" strike="noStrike">
                          <a:solidFill>
                            <a:srgbClr val="000000"/>
                          </a:solidFill>
                          <a:effectLst/>
                          <a:latin typeface="Calibri" panose="020F0502020204030204" pitchFamily="34" charset="0"/>
                        </a:rPr>
                        <a:t>10.75</a:t>
                      </a:r>
                    </a:p>
                  </a:txBody>
                  <a:tcPr marL="7803" marR="7803" marT="7803"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algn="r" fontAlgn="b"/>
                      <a:r>
                        <a:rPr lang="en-IN" sz="1200" b="0" i="0" u="none" strike="noStrike">
                          <a:solidFill>
                            <a:srgbClr val="000000"/>
                          </a:solidFill>
                          <a:effectLst/>
                          <a:latin typeface="Calibri" panose="020F0502020204030204" pitchFamily="34" charset="0"/>
                        </a:rPr>
                        <a:t>10.15</a:t>
                      </a:r>
                    </a:p>
                  </a:txBody>
                  <a:tcPr marL="7803" marR="7803" marT="7803"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algn="r" fontAlgn="b"/>
                      <a:r>
                        <a:rPr lang="en-IN" sz="1200" b="0" i="0" u="none" strike="noStrike" dirty="0">
                          <a:solidFill>
                            <a:srgbClr val="000000"/>
                          </a:solidFill>
                          <a:effectLst/>
                          <a:latin typeface="Calibri" panose="020F0502020204030204" pitchFamily="34" charset="0"/>
                        </a:rPr>
                        <a:t>−3.76</a:t>
                      </a:r>
                    </a:p>
                  </a:txBody>
                  <a:tcPr marL="7803" marR="7803" marT="7803"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algn="r" fontAlgn="b"/>
                      <a:r>
                        <a:rPr lang="en-IN" sz="1200" b="0" i="0" u="none" strike="noStrike">
                          <a:solidFill>
                            <a:srgbClr val="000000"/>
                          </a:solidFill>
                          <a:effectLst/>
                          <a:latin typeface="Calibri" panose="020F0502020204030204" pitchFamily="34" charset="0"/>
                        </a:rPr>
                        <a:t>2.05</a:t>
                      </a:r>
                    </a:p>
                  </a:txBody>
                  <a:tcPr marL="7803" marR="7803" marT="7803"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algn="r" fontAlgn="b"/>
                      <a:r>
                        <a:rPr lang="en-IN" sz="1200" b="0" i="0" u="none" strike="noStrike">
                          <a:solidFill>
                            <a:srgbClr val="000000"/>
                          </a:solidFill>
                          <a:effectLst/>
                          <a:latin typeface="Calibri" panose="020F0502020204030204" pitchFamily="34" charset="0"/>
                        </a:rPr>
                        <a:t>5.87</a:t>
                      </a:r>
                    </a:p>
                  </a:txBody>
                  <a:tcPr marL="7803" marR="7803" marT="7803"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algn="r" fontAlgn="b"/>
                      <a:r>
                        <a:rPr lang="en-IN" sz="1200" b="0" i="0" u="none" strike="noStrike">
                          <a:solidFill>
                            <a:srgbClr val="000000"/>
                          </a:solidFill>
                          <a:effectLst/>
                          <a:latin typeface="Calibri" panose="020F0502020204030204" pitchFamily="34" charset="0"/>
                        </a:rPr>
                        <a:t>2.13</a:t>
                      </a:r>
                    </a:p>
                  </a:txBody>
                  <a:tcPr marL="7803" marR="7803" marT="7803"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algn="r" fontAlgn="b"/>
                      <a:r>
                        <a:rPr lang="en-IN" sz="1200" b="0" i="0" u="none" strike="noStrike">
                          <a:solidFill>
                            <a:srgbClr val="000000"/>
                          </a:solidFill>
                          <a:effectLst/>
                          <a:latin typeface="Calibri" panose="020F0502020204030204" pitchFamily="34" charset="0"/>
                        </a:rPr>
                        <a:t>2.89</a:t>
                      </a:r>
                    </a:p>
                  </a:txBody>
                  <a:tcPr marL="7803" marR="7803" marT="7803"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algn="r" fontAlgn="b"/>
                      <a:r>
                        <a:rPr lang="en-IN" sz="1200" b="0" i="0" u="none" strike="noStrike" dirty="0">
                          <a:solidFill>
                            <a:srgbClr val="000000"/>
                          </a:solidFill>
                          <a:effectLst/>
                          <a:latin typeface="Calibri" panose="020F0502020204030204" pitchFamily="34" charset="0"/>
                        </a:rPr>
                        <a:t>3.3</a:t>
                      </a:r>
                    </a:p>
                  </a:txBody>
                  <a:tcPr marL="7803" marR="7803" marT="7803"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extLst>
                  <a:ext uri="{0D108BD9-81ED-4DB2-BD59-A6C34878D82A}">
                    <a16:rowId xmlns:a16="http://schemas.microsoft.com/office/drawing/2014/main" val="2663768756"/>
                  </a:ext>
                </a:extLst>
              </a:tr>
              <a:tr h="464689">
                <a:tc>
                  <a:txBody>
                    <a:bodyPr/>
                    <a:lstStyle/>
                    <a:p>
                      <a:pPr algn="l" fontAlgn="b"/>
                      <a:r>
                        <a:rPr lang="el-GR" sz="1200" b="0" i="0" u="none" strike="noStrike" dirty="0">
                          <a:solidFill>
                            <a:srgbClr val="000000"/>
                          </a:solidFill>
                          <a:effectLst/>
                          <a:latin typeface="Calibri" panose="020F0502020204030204" pitchFamily="34" charset="0"/>
                        </a:rPr>
                        <a:t>Ρυθμός μεταβολής καθαρών λειτουργικών εσόδων </a:t>
                      </a:r>
                      <a:r>
                        <a:rPr lang="en-IN" sz="1200" b="0" i="0" u="none" strike="noStrike" dirty="0">
                          <a:solidFill>
                            <a:srgbClr val="000000"/>
                          </a:solidFill>
                          <a:effectLst/>
                          <a:latin typeface="Calibri" panose="020F0502020204030204" pitchFamily="34" charset="0"/>
                        </a:rPr>
                        <a:t>(%)</a:t>
                      </a:r>
                    </a:p>
                  </a:txBody>
                  <a:tcPr marL="7803" marR="7803" marT="7803"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algn="r" fontAlgn="b"/>
                      <a:r>
                        <a:rPr lang="en-IN" sz="1200" b="0" i="0" u="none" strike="noStrike" dirty="0">
                          <a:solidFill>
                            <a:srgbClr val="000000"/>
                          </a:solidFill>
                          <a:effectLst/>
                          <a:latin typeface="Calibri" panose="020F0502020204030204" pitchFamily="34" charset="0"/>
                        </a:rPr>
                        <a:t>−38.70</a:t>
                      </a:r>
                    </a:p>
                  </a:txBody>
                  <a:tcPr marL="7803" marR="7803" marT="7803"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algn="r" fontAlgn="b"/>
                      <a:r>
                        <a:rPr lang="en-IN" sz="1200" b="0" i="0" u="none" strike="noStrike" dirty="0">
                          <a:solidFill>
                            <a:srgbClr val="000000"/>
                          </a:solidFill>
                          <a:effectLst/>
                          <a:latin typeface="Calibri" panose="020F0502020204030204" pitchFamily="34" charset="0"/>
                        </a:rPr>
                        <a:t>20.42</a:t>
                      </a:r>
                    </a:p>
                  </a:txBody>
                  <a:tcPr marL="7803" marR="7803" marT="7803"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algn="r" fontAlgn="b"/>
                      <a:r>
                        <a:rPr lang="en-IN" sz="1200" b="0" i="0" u="none" strike="noStrike" dirty="0">
                          <a:solidFill>
                            <a:srgbClr val="000000"/>
                          </a:solidFill>
                          <a:effectLst/>
                          <a:latin typeface="Calibri" panose="020F0502020204030204" pitchFamily="34" charset="0"/>
                        </a:rPr>
                        <a:t>−1.89</a:t>
                      </a:r>
                    </a:p>
                  </a:txBody>
                  <a:tcPr marL="7803" marR="7803" marT="7803"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algn="r" fontAlgn="b"/>
                      <a:r>
                        <a:rPr lang="en-IN" sz="1200" b="0" i="0" u="none" strike="noStrike" dirty="0">
                          <a:solidFill>
                            <a:srgbClr val="000000"/>
                          </a:solidFill>
                          <a:effectLst/>
                          <a:latin typeface="Calibri" panose="020F0502020204030204" pitchFamily="34" charset="0"/>
                        </a:rPr>
                        <a:t>14.92</a:t>
                      </a:r>
                    </a:p>
                  </a:txBody>
                  <a:tcPr marL="7803" marR="7803" marT="7803"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algn="r" fontAlgn="b"/>
                      <a:r>
                        <a:rPr lang="en-IN" sz="1200" b="0" i="0" u="none" strike="noStrike">
                          <a:solidFill>
                            <a:srgbClr val="000000"/>
                          </a:solidFill>
                          <a:effectLst/>
                          <a:latin typeface="Calibri" panose="020F0502020204030204" pitchFamily="34" charset="0"/>
                        </a:rPr>
                        <a:t>11.19</a:t>
                      </a:r>
                    </a:p>
                  </a:txBody>
                  <a:tcPr marL="7803" marR="7803" marT="7803"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algn="r" fontAlgn="b"/>
                      <a:r>
                        <a:rPr lang="en-IN" sz="1200" b="0" i="0" u="none" strike="noStrike" dirty="0">
                          <a:solidFill>
                            <a:srgbClr val="000000"/>
                          </a:solidFill>
                          <a:effectLst/>
                          <a:latin typeface="Calibri" panose="020F0502020204030204" pitchFamily="34" charset="0"/>
                        </a:rPr>
                        <a:t>-21.21</a:t>
                      </a:r>
                    </a:p>
                  </a:txBody>
                  <a:tcPr marL="7803" marR="7803" marT="7803"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algn="r" fontAlgn="b"/>
                      <a:r>
                        <a:rPr lang="en-IN" sz="1200" b="0" i="0" u="none" strike="noStrike" dirty="0">
                          <a:solidFill>
                            <a:srgbClr val="000000"/>
                          </a:solidFill>
                          <a:effectLst/>
                          <a:latin typeface="Calibri" panose="020F0502020204030204" pitchFamily="34" charset="0"/>
                        </a:rPr>
                        <a:t>−80.48</a:t>
                      </a:r>
                    </a:p>
                  </a:txBody>
                  <a:tcPr marL="7803" marR="7803" marT="7803"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algn="r" fontAlgn="b"/>
                      <a:r>
                        <a:rPr lang="en-IN" sz="1200" b="0" i="0" u="none" strike="noStrike" dirty="0">
                          <a:solidFill>
                            <a:srgbClr val="000000"/>
                          </a:solidFill>
                          <a:effectLst/>
                          <a:latin typeface="Calibri" panose="020F0502020204030204" pitchFamily="34" charset="0"/>
                        </a:rPr>
                        <a:t>−22.55</a:t>
                      </a:r>
                    </a:p>
                  </a:txBody>
                  <a:tcPr marL="7803" marR="7803" marT="7803"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algn="r" fontAlgn="b"/>
                      <a:r>
                        <a:rPr lang="en-IN" sz="1200" b="0" i="0" u="none" strike="noStrike" dirty="0">
                          <a:solidFill>
                            <a:srgbClr val="000000"/>
                          </a:solidFill>
                          <a:effectLst/>
                          <a:latin typeface="Calibri" panose="020F0502020204030204" pitchFamily="34" charset="0"/>
                        </a:rPr>
                        <a:t>1,088.10</a:t>
                      </a:r>
                    </a:p>
                  </a:txBody>
                  <a:tcPr marL="7803" marR="7803" marT="7803"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algn="r" fontAlgn="b"/>
                      <a:r>
                        <a:rPr lang="en-IN" sz="1200" b="0" i="0" u="none" strike="noStrike" dirty="0">
                          <a:solidFill>
                            <a:srgbClr val="000000"/>
                          </a:solidFill>
                          <a:effectLst/>
                          <a:latin typeface="Calibri" panose="020F0502020204030204" pitchFamily="34" charset="0"/>
                        </a:rPr>
                        <a:t>26.30</a:t>
                      </a:r>
                    </a:p>
                  </a:txBody>
                  <a:tcPr marL="7803" marR="7803" marT="7803"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algn="r" fontAlgn="b"/>
                      <a:r>
                        <a:rPr lang="en-IN" sz="1200" b="0" i="0" u="none" strike="noStrike" dirty="0">
                          <a:solidFill>
                            <a:srgbClr val="000000"/>
                          </a:solidFill>
                          <a:effectLst/>
                          <a:latin typeface="Calibri" panose="020F0502020204030204" pitchFamily="34" charset="0"/>
                        </a:rPr>
                        <a:t>13.69</a:t>
                      </a:r>
                    </a:p>
                  </a:txBody>
                  <a:tcPr marL="7803" marR="7803" marT="7803"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algn="r" fontAlgn="b"/>
                      <a:r>
                        <a:rPr lang="en-IN" sz="1200" b="0" i="0" u="none" strike="noStrike" dirty="0">
                          <a:solidFill>
                            <a:srgbClr val="000000"/>
                          </a:solidFill>
                          <a:effectLst/>
                          <a:latin typeface="Calibri" panose="020F0502020204030204" pitchFamily="34" charset="0"/>
                        </a:rPr>
                        <a:t>8.06</a:t>
                      </a:r>
                    </a:p>
                  </a:txBody>
                  <a:tcPr marL="7803" marR="7803" marT="7803"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algn="r" fontAlgn="b"/>
                      <a:r>
                        <a:rPr lang="en-IN" sz="1200" b="0" i="0" u="none" strike="noStrike" dirty="0">
                          <a:solidFill>
                            <a:srgbClr val="000000"/>
                          </a:solidFill>
                          <a:effectLst/>
                          <a:latin typeface="Calibri" panose="020F0502020204030204" pitchFamily="34" charset="0"/>
                        </a:rPr>
                        <a:t>−2.79</a:t>
                      </a:r>
                    </a:p>
                  </a:txBody>
                  <a:tcPr marL="7803" marR="7803" marT="7803"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extLst>
                  <a:ext uri="{0D108BD9-81ED-4DB2-BD59-A6C34878D82A}">
                    <a16:rowId xmlns:a16="http://schemas.microsoft.com/office/drawing/2014/main" val="1224388026"/>
                  </a:ext>
                </a:extLst>
              </a:tr>
              <a:tr h="464689">
                <a:tc>
                  <a:txBody>
                    <a:bodyPr/>
                    <a:lstStyle/>
                    <a:p>
                      <a:pPr algn="l" fontAlgn="b"/>
                      <a:r>
                        <a:rPr lang="el-GR" sz="1200" b="0" i="0" u="none" strike="noStrike" dirty="0">
                          <a:solidFill>
                            <a:srgbClr val="000000"/>
                          </a:solidFill>
                          <a:effectLst/>
                          <a:latin typeface="Calibri" panose="020F0502020204030204" pitchFamily="34" charset="0"/>
                        </a:rPr>
                        <a:t>Αριθμός χρεοκοπημένων</a:t>
                      </a:r>
                      <a:r>
                        <a:rPr lang="el-GR" sz="1200" b="0" i="0" u="none" strike="noStrike" baseline="0" dirty="0">
                          <a:solidFill>
                            <a:srgbClr val="000000"/>
                          </a:solidFill>
                          <a:effectLst/>
                          <a:latin typeface="Calibri" panose="020F0502020204030204" pitchFamily="34" charset="0"/>
                        </a:rPr>
                        <a:t> ΧΙ ή βοηθούμενων ΧΙ</a:t>
                      </a:r>
                      <a:endParaRPr lang="en-IN" sz="1200" b="0" i="0" u="none" strike="noStrike" dirty="0">
                        <a:solidFill>
                          <a:srgbClr val="000000"/>
                        </a:solidFill>
                        <a:effectLst/>
                        <a:latin typeface="Calibri" panose="020F0502020204030204" pitchFamily="34" charset="0"/>
                      </a:endParaRPr>
                    </a:p>
                  </a:txBody>
                  <a:tcPr marL="7803" marR="7803" marT="7803"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algn="r" fontAlgn="b"/>
                      <a:r>
                        <a:rPr lang="en-IN" sz="1200" b="0" i="0" u="none" strike="noStrike">
                          <a:solidFill>
                            <a:srgbClr val="000000"/>
                          </a:solidFill>
                          <a:effectLst/>
                          <a:latin typeface="Calibri" panose="020F0502020204030204" pitchFamily="34" charset="0"/>
                        </a:rPr>
                        <a:t>206</a:t>
                      </a:r>
                    </a:p>
                  </a:txBody>
                  <a:tcPr marL="7803" marR="7803" marT="7803"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algn="r" fontAlgn="b"/>
                      <a:r>
                        <a:rPr lang="en-IN" sz="1200" b="0" i="0" u="none" strike="noStrike" dirty="0">
                          <a:solidFill>
                            <a:srgbClr val="000000"/>
                          </a:solidFill>
                          <a:effectLst/>
                          <a:latin typeface="Calibri" panose="020F0502020204030204" pitchFamily="34" charset="0"/>
                        </a:rPr>
                        <a:t>7</a:t>
                      </a:r>
                    </a:p>
                  </a:txBody>
                  <a:tcPr marL="7803" marR="7803" marT="7803"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algn="r" fontAlgn="b"/>
                      <a:r>
                        <a:rPr lang="en-IN" sz="1200" b="0" i="0" u="none" strike="noStrike" dirty="0">
                          <a:solidFill>
                            <a:srgbClr val="000000"/>
                          </a:solidFill>
                          <a:effectLst/>
                          <a:latin typeface="Calibri" panose="020F0502020204030204" pitchFamily="34" charset="0"/>
                        </a:rPr>
                        <a:t>3</a:t>
                      </a:r>
                    </a:p>
                  </a:txBody>
                  <a:tcPr marL="7803" marR="7803" marT="7803"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algn="r" fontAlgn="b"/>
                      <a:r>
                        <a:rPr lang="en-IN" sz="1200" b="0" i="0" u="none" strike="noStrike" dirty="0">
                          <a:solidFill>
                            <a:srgbClr val="000000"/>
                          </a:solidFill>
                          <a:effectLst/>
                          <a:latin typeface="Calibri" panose="020F0502020204030204" pitchFamily="34" charset="0"/>
                        </a:rPr>
                        <a:t>3</a:t>
                      </a:r>
                    </a:p>
                  </a:txBody>
                  <a:tcPr marL="7803" marR="7803" marT="7803"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algn="r" fontAlgn="b"/>
                      <a:r>
                        <a:rPr lang="en-IN" sz="1200" b="0" i="0" u="none" strike="noStrike" dirty="0">
                          <a:solidFill>
                            <a:srgbClr val="000000"/>
                          </a:solidFill>
                          <a:effectLst/>
                          <a:latin typeface="Calibri" panose="020F0502020204030204" pitchFamily="34" charset="0"/>
                        </a:rPr>
                        <a:t>0</a:t>
                      </a:r>
                    </a:p>
                  </a:txBody>
                  <a:tcPr marL="7803" marR="7803" marT="7803"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algn="r" fontAlgn="b"/>
                      <a:r>
                        <a:rPr lang="en-IN" sz="1200" b="0" i="0" u="none" strike="noStrike">
                          <a:solidFill>
                            <a:srgbClr val="000000"/>
                          </a:solidFill>
                          <a:effectLst/>
                          <a:latin typeface="Calibri" panose="020F0502020204030204" pitchFamily="34" charset="0"/>
                        </a:rPr>
                        <a:t>2</a:t>
                      </a:r>
                    </a:p>
                  </a:txBody>
                  <a:tcPr marL="7803" marR="7803" marT="7803"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algn="r" fontAlgn="b"/>
                      <a:r>
                        <a:rPr lang="en-IN" sz="1200" b="0" i="0" u="none" strike="noStrike" dirty="0">
                          <a:solidFill>
                            <a:srgbClr val="000000"/>
                          </a:solidFill>
                          <a:effectLst/>
                          <a:latin typeface="Calibri" panose="020F0502020204030204" pitchFamily="34" charset="0"/>
                        </a:rPr>
                        <a:t>20</a:t>
                      </a:r>
                    </a:p>
                  </a:txBody>
                  <a:tcPr marL="7803" marR="7803" marT="7803"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algn="r" fontAlgn="b"/>
                      <a:r>
                        <a:rPr lang="en-IN" sz="1200" b="0" i="0" u="none" strike="noStrike">
                          <a:solidFill>
                            <a:srgbClr val="000000"/>
                          </a:solidFill>
                          <a:effectLst/>
                          <a:latin typeface="Calibri" panose="020F0502020204030204" pitchFamily="34" charset="0"/>
                        </a:rPr>
                        <a:t>120</a:t>
                      </a:r>
                    </a:p>
                  </a:txBody>
                  <a:tcPr marL="7803" marR="7803" marT="7803"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algn="r" fontAlgn="b"/>
                      <a:r>
                        <a:rPr lang="en-IN" sz="1200" b="0" i="0" u="none" strike="noStrike">
                          <a:solidFill>
                            <a:srgbClr val="000000"/>
                          </a:solidFill>
                          <a:effectLst/>
                          <a:latin typeface="Calibri" panose="020F0502020204030204" pitchFamily="34" charset="0"/>
                        </a:rPr>
                        <a:t>139</a:t>
                      </a:r>
                    </a:p>
                  </a:txBody>
                  <a:tcPr marL="7803" marR="7803" marT="7803"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algn="r" fontAlgn="b"/>
                      <a:r>
                        <a:rPr lang="en-IN" sz="1200" b="0" i="0" u="none" strike="noStrike">
                          <a:solidFill>
                            <a:srgbClr val="000000"/>
                          </a:solidFill>
                          <a:effectLst/>
                          <a:latin typeface="Calibri" panose="020F0502020204030204" pitchFamily="34" charset="0"/>
                        </a:rPr>
                        <a:t>41</a:t>
                      </a:r>
                    </a:p>
                  </a:txBody>
                  <a:tcPr marL="7803" marR="7803" marT="7803"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algn="r" fontAlgn="b"/>
                      <a:r>
                        <a:rPr lang="en-IN" sz="1200" b="0" i="0" u="none" strike="noStrike">
                          <a:solidFill>
                            <a:srgbClr val="000000"/>
                          </a:solidFill>
                          <a:effectLst/>
                          <a:latin typeface="Calibri" panose="020F0502020204030204" pitchFamily="34" charset="0"/>
                        </a:rPr>
                        <a:t>23</a:t>
                      </a:r>
                    </a:p>
                  </a:txBody>
                  <a:tcPr marL="7803" marR="7803" marT="7803"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algn="r" fontAlgn="b"/>
                      <a:r>
                        <a:rPr lang="en-IN" sz="1200" b="0" i="0" u="none" strike="noStrike" dirty="0">
                          <a:solidFill>
                            <a:srgbClr val="000000"/>
                          </a:solidFill>
                          <a:effectLst/>
                          <a:latin typeface="Calibri" panose="020F0502020204030204" pitchFamily="34" charset="0"/>
                        </a:rPr>
                        <a:t>8</a:t>
                      </a:r>
                    </a:p>
                  </a:txBody>
                  <a:tcPr marL="7803" marR="7803" marT="7803"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algn="r" fontAlgn="b"/>
                      <a:r>
                        <a:rPr lang="en-IN" sz="1200" b="0" i="0" u="none" strike="noStrike" dirty="0">
                          <a:solidFill>
                            <a:srgbClr val="000000"/>
                          </a:solidFill>
                          <a:effectLst/>
                          <a:latin typeface="Calibri" panose="020F0502020204030204" pitchFamily="34" charset="0"/>
                        </a:rPr>
                        <a:t>1</a:t>
                      </a:r>
                    </a:p>
                  </a:txBody>
                  <a:tcPr marL="7803" marR="7803" marT="7803"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extLst>
                  <a:ext uri="{0D108BD9-81ED-4DB2-BD59-A6C34878D82A}">
                    <a16:rowId xmlns:a16="http://schemas.microsoft.com/office/drawing/2014/main" val="1160810888"/>
                  </a:ext>
                </a:extLst>
              </a:tr>
            </a:tbl>
          </a:graphicData>
        </a:graphic>
      </p:graphicFrame>
      <p:sp>
        <p:nvSpPr>
          <p:cNvPr id="5" name="Content Placeholder 4"/>
          <p:cNvSpPr>
            <a:spLocks noGrp="1"/>
          </p:cNvSpPr>
          <p:nvPr>
            <p:ph idx="14"/>
          </p:nvPr>
        </p:nvSpPr>
        <p:spPr>
          <a:xfrm>
            <a:off x="349980" y="5247310"/>
            <a:ext cx="8113162" cy="674703"/>
          </a:xfrm>
        </p:spPr>
        <p:txBody>
          <a:bodyPr/>
          <a:lstStyle/>
          <a:p>
            <a:pPr marL="0" indent="0">
              <a:spcBef>
                <a:spcPts val="600"/>
              </a:spcBef>
              <a:buNone/>
            </a:pPr>
            <a:r>
              <a:rPr lang="en-IN" sz="1600" dirty="0"/>
              <a:t>*</a:t>
            </a:r>
            <a:r>
              <a:rPr lang="el-GR" sz="1000" dirty="0">
                <a:solidFill>
                  <a:srgbClr val="FF0000"/>
                </a:solidFill>
              </a:rPr>
              <a:t>Διορθώσεις σε σύγκριση με τον αντίστοιχο πίνακα στο βιβλίο.</a:t>
            </a:r>
            <a:endParaRPr lang="en-IN" sz="1000" dirty="0">
              <a:solidFill>
                <a:srgbClr val="FF0000"/>
              </a:solidFill>
            </a:endParaRPr>
          </a:p>
          <a:p>
            <a:pPr marL="0" indent="0">
              <a:spcBef>
                <a:spcPts val="600"/>
              </a:spcBef>
              <a:buNone/>
            </a:pPr>
            <a:r>
              <a:rPr lang="el-GR" sz="1000" b="1" dirty="0"/>
              <a:t>Πηγές</a:t>
            </a:r>
            <a:r>
              <a:rPr lang="en-IN" sz="1000" b="1" dirty="0"/>
              <a:t>: </a:t>
            </a:r>
            <a:r>
              <a:rPr lang="en-IN" sz="1000" dirty="0"/>
              <a:t>F D I C, </a:t>
            </a:r>
            <a:r>
              <a:rPr lang="en-IN" sz="1000" i="1" dirty="0"/>
              <a:t>Quarterly Banking Profile, </a:t>
            </a:r>
            <a:r>
              <a:rPr lang="en-IN" sz="1000" dirty="0"/>
              <a:t>various dates. www.fdic.gov </a:t>
            </a:r>
          </a:p>
        </p:txBody>
      </p:sp>
      <p:sp>
        <p:nvSpPr>
          <p:cNvPr id="4" name="Slide Number Placeholder 3"/>
          <p:cNvSpPr>
            <a:spLocks noGrp="1"/>
          </p:cNvSpPr>
          <p:nvPr>
            <p:ph type="sldNum" sz="quarter" idx="12"/>
          </p:nvPr>
        </p:nvSpPr>
        <p:spPr/>
        <p:txBody>
          <a:bodyPr/>
          <a:lstStyle/>
          <a:p>
            <a:pPr>
              <a:defRPr/>
            </a:pPr>
            <a:r>
              <a:rPr lang="en-US" altLang="en-US" dirty="0"/>
              <a:t>11-</a:t>
            </a:r>
            <a:fld id="{4773FF61-F4E9-4123-B6AF-201BC82A0194}" type="slidenum">
              <a:rPr lang="en-US" altLang="en-US" smtClean="0"/>
              <a:pPr>
                <a:defRPr/>
              </a:pPr>
              <a:t>18</a:t>
            </a:fld>
            <a:endParaRPr lang="en-US" altLang="en-US" dirty="0"/>
          </a:p>
        </p:txBody>
      </p:sp>
    </p:spTree>
    <p:extLst>
      <p:ext uri="{BB962C8B-B14F-4D97-AF65-F5344CB8AC3E}">
        <p14:creationId xmlns:p14="http://schemas.microsoft.com/office/powerpoint/2010/main" val="41832551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7675" y="76200"/>
            <a:ext cx="7543800" cy="688451"/>
          </a:xfrm>
        </p:spPr>
        <p:txBody>
          <a:bodyPr anchor="ctr"/>
          <a:lstStyle/>
          <a:p>
            <a:r>
              <a:rPr lang="el-GR" sz="3600" dirty="0"/>
              <a:t>Ρυθμιστικές Αρχές</a:t>
            </a:r>
            <a:endParaRPr lang="en-IN" sz="3600" dirty="0"/>
          </a:p>
        </p:txBody>
      </p:sp>
      <p:sp>
        <p:nvSpPr>
          <p:cNvPr id="3" name="Content Placeholder 2"/>
          <p:cNvSpPr>
            <a:spLocks noGrp="1"/>
          </p:cNvSpPr>
          <p:nvPr>
            <p:ph idx="1"/>
          </p:nvPr>
        </p:nvSpPr>
        <p:spPr>
          <a:xfrm>
            <a:off x="294992" y="764651"/>
            <a:ext cx="8229600" cy="3653535"/>
          </a:xfrm>
        </p:spPr>
        <p:txBody>
          <a:bodyPr/>
          <a:lstStyle/>
          <a:p>
            <a:pPr marL="0" indent="0" eaLnBrk="1" hangingPunct="1">
              <a:lnSpc>
                <a:spcPct val="80000"/>
              </a:lnSpc>
              <a:spcBef>
                <a:spcPts val="1000"/>
              </a:spcBef>
              <a:buNone/>
            </a:pPr>
            <a:r>
              <a:rPr lang="el-GR" sz="2400" dirty="0"/>
              <a:t>Ο Ομοσπονδιακός Οργανισμός Ασφάλισης Καταθέσεων </a:t>
            </a:r>
            <a:r>
              <a:rPr lang="en-US" altLang="en-US" sz="2400" b="1" dirty="0"/>
              <a:t>(Federal Deposit Insurance Corporation, F</a:t>
            </a:r>
            <a:r>
              <a:rPr lang="en-US" altLang="en-US" sz="100" b="1" dirty="0"/>
              <a:t> </a:t>
            </a:r>
            <a:r>
              <a:rPr lang="en-US" altLang="en-US" sz="2400" b="1" dirty="0"/>
              <a:t>D</a:t>
            </a:r>
            <a:r>
              <a:rPr lang="en-US" altLang="en-US" sz="100" b="1" dirty="0"/>
              <a:t> </a:t>
            </a:r>
            <a:r>
              <a:rPr lang="en-US" altLang="en-US" sz="2400" b="1" dirty="0"/>
              <a:t>I</a:t>
            </a:r>
            <a:r>
              <a:rPr lang="en-US" altLang="en-US" sz="100" b="1" dirty="0"/>
              <a:t> </a:t>
            </a:r>
            <a:r>
              <a:rPr lang="en-US" altLang="en-US" sz="2400" b="1" dirty="0"/>
              <a:t>C)</a:t>
            </a:r>
            <a:r>
              <a:rPr lang="en-US" altLang="en-US" sz="2400" dirty="0"/>
              <a:t> </a:t>
            </a:r>
            <a:r>
              <a:rPr lang="el-GR" altLang="en-US" sz="2400" dirty="0"/>
              <a:t>ασφαλίζει τις καταθέσεις των εμπορικών τραπεζών. </a:t>
            </a:r>
          </a:p>
          <a:p>
            <a:pPr marL="0" indent="0" eaLnBrk="1" hangingPunct="1">
              <a:lnSpc>
                <a:spcPct val="80000"/>
              </a:lnSpc>
              <a:spcBef>
                <a:spcPts val="1000"/>
              </a:spcBef>
              <a:buNone/>
            </a:pPr>
            <a:r>
              <a:rPr lang="el-GR" sz="2400" dirty="0"/>
              <a:t>Οι ΗΠΑ διαθέτουν δυαδικό τραπεζικό σύστημα</a:t>
            </a:r>
            <a:r>
              <a:rPr lang="en-US" altLang="en-US" sz="2400" dirty="0"/>
              <a:t>—</a:t>
            </a:r>
            <a:r>
              <a:rPr lang="el-GR" sz="2400" dirty="0"/>
              <a:t>μια τράπεζα μπορεί να λειτουργεί είτε με εθνικό καταστατικό είτε με πολιτειακό</a:t>
            </a:r>
            <a:r>
              <a:rPr lang="en-US" altLang="en-US" sz="2400" dirty="0"/>
              <a:t>. </a:t>
            </a:r>
            <a:endParaRPr lang="el-GR" altLang="en-US" sz="2400" dirty="0"/>
          </a:p>
          <a:p>
            <a:pPr marL="291600" lvl="1" indent="-291600" eaLnBrk="1" hangingPunct="1">
              <a:lnSpc>
                <a:spcPct val="90000"/>
              </a:lnSpc>
              <a:spcBef>
                <a:spcPts val="1000"/>
              </a:spcBef>
              <a:buSzPct val="100000"/>
            </a:pPr>
            <a:r>
              <a:rPr lang="el-GR" sz="2000" dirty="0"/>
              <a:t>Το Γραφείο Ελεγκτή Νομισματικής Κυκλοφορίας </a:t>
            </a:r>
            <a:r>
              <a:rPr lang="en-US" altLang="en-US" sz="2000" b="1" dirty="0"/>
              <a:t>(Office of the Comptroller of the Currency, O</a:t>
            </a:r>
            <a:r>
              <a:rPr lang="en-US" altLang="en-US" sz="100" b="1" dirty="0"/>
              <a:t> </a:t>
            </a:r>
            <a:r>
              <a:rPr lang="en-US" altLang="en-US" sz="2000" b="1" dirty="0"/>
              <a:t>C</a:t>
            </a:r>
            <a:r>
              <a:rPr lang="en-US" altLang="en-US" sz="100" b="1" dirty="0"/>
              <a:t> </a:t>
            </a:r>
            <a:r>
              <a:rPr lang="en-US" altLang="en-US" sz="2000" b="1" dirty="0"/>
              <a:t>C)</a:t>
            </a:r>
            <a:r>
              <a:rPr lang="en-US" altLang="en-US" sz="2000" dirty="0"/>
              <a:t> </a:t>
            </a:r>
            <a:r>
              <a:rPr lang="el-GR" altLang="en-US" sz="2000" dirty="0"/>
              <a:t>είναι επιφορτισμένο με την </a:t>
            </a:r>
            <a:r>
              <a:rPr lang="el-GR" sz="2000" dirty="0"/>
              <a:t>ρύθμιση του καταστατικού λειτουργίας των εθνικών τραπεζών όπως και τον τερματισμό των λειτουργιών τους καθώς και την εποπτεία τους</a:t>
            </a:r>
            <a:r>
              <a:rPr lang="en-US" altLang="en-US" sz="2000" dirty="0"/>
              <a:t>.</a:t>
            </a:r>
          </a:p>
          <a:p>
            <a:pPr marL="291600" lvl="1" indent="-291600" eaLnBrk="1" hangingPunct="1">
              <a:lnSpc>
                <a:spcPct val="90000"/>
              </a:lnSpc>
              <a:spcBef>
                <a:spcPts val="1000"/>
              </a:spcBef>
              <a:buSzPct val="100000"/>
            </a:pPr>
            <a:r>
              <a:rPr lang="el-GR" altLang="en-US" sz="2000" b="1" dirty="0"/>
              <a:t>Οι Πολιτειακές Αρχές </a:t>
            </a:r>
            <a:r>
              <a:rPr lang="el-GR" altLang="en-US" sz="2000" dirty="0"/>
              <a:t>αδειδοτούν και εποπτεύουν τράπεζες που λειτουργούν σε επίπεδο πολιτείας</a:t>
            </a:r>
            <a:r>
              <a:rPr lang="en-US" altLang="en-US" sz="2000" dirty="0"/>
              <a:t>.</a:t>
            </a:r>
            <a:endParaRPr lang="en-IN" sz="2000" dirty="0"/>
          </a:p>
        </p:txBody>
      </p:sp>
      <p:sp>
        <p:nvSpPr>
          <p:cNvPr id="5" name="Content Placeholder 4"/>
          <p:cNvSpPr>
            <a:spLocks noGrp="1"/>
          </p:cNvSpPr>
          <p:nvPr>
            <p:ph idx="14"/>
          </p:nvPr>
        </p:nvSpPr>
        <p:spPr>
          <a:xfrm>
            <a:off x="447675" y="4701545"/>
            <a:ext cx="8229600" cy="1880586"/>
          </a:xfrm>
        </p:spPr>
        <p:txBody>
          <a:bodyPr/>
          <a:lstStyle/>
          <a:p>
            <a:pPr marL="0" indent="0" eaLnBrk="1" hangingPunct="1">
              <a:lnSpc>
                <a:spcPct val="80000"/>
              </a:lnSpc>
              <a:buNone/>
            </a:pPr>
            <a:r>
              <a:rPr lang="el-GR" sz="1800" dirty="0"/>
              <a:t>Εκτός από το γεγονός ότι ασχολείται με τη διεξαγωγή της νομισματικής πολιτικής, η </a:t>
            </a:r>
            <a:r>
              <a:rPr lang="el-GR" sz="1800" b="1" dirty="0"/>
              <a:t>Ομοσπονδιακή Τράπεζα των ΗΠΑ </a:t>
            </a:r>
            <a:r>
              <a:rPr lang="en-US" sz="1800" b="1" dirty="0"/>
              <a:t>(Federal Reserve, Fed)</a:t>
            </a:r>
            <a:r>
              <a:rPr lang="el-GR" sz="1800" dirty="0"/>
              <a:t>, ως κεντρική τράπεζα της χώρας αυτής, έχει επίσης ρυθμιστική εξουσία ορισμένων τραπεζών και, ενδεχομένως, των μητρικών συμμετοχικών εταιρειών τους που συμμετέχουν στο Ομοσπονδιακό Αποθεματικό Σύστημα </a:t>
            </a:r>
            <a:r>
              <a:rPr lang="en-US" altLang="en-US" sz="1800" b="1" dirty="0"/>
              <a:t>(F R S)</a:t>
            </a:r>
            <a:r>
              <a:rPr lang="el-GR" sz="1800" dirty="0"/>
              <a:t>.</a:t>
            </a:r>
            <a:endParaRPr lang="en-US" altLang="en-US" sz="1800" dirty="0"/>
          </a:p>
          <a:p>
            <a:pPr marL="291600" lvl="1" indent="-291600" eaLnBrk="1" hangingPunct="1">
              <a:lnSpc>
                <a:spcPct val="90000"/>
              </a:lnSpc>
              <a:spcBef>
                <a:spcPts val="1000"/>
              </a:spcBef>
              <a:buSzPct val="100000"/>
            </a:pPr>
            <a:r>
              <a:rPr lang="el-GR" altLang="en-US" sz="2000" dirty="0"/>
              <a:t>Μια συμμετοχική εταιρεία είναι μια μητρική εταιρεία η οποία διαθέτει το μεγαλύτερο ποσοστό ιδιοκτησίας  σε μια θυγατρική τράπεζα ή σε άλλο ΧΙ.</a:t>
            </a:r>
            <a:endParaRPr lang="en-US" altLang="en-US" sz="2000" dirty="0"/>
          </a:p>
        </p:txBody>
      </p:sp>
      <p:sp>
        <p:nvSpPr>
          <p:cNvPr id="4" name="Slide Number Placeholder 3"/>
          <p:cNvSpPr>
            <a:spLocks noGrp="1"/>
          </p:cNvSpPr>
          <p:nvPr>
            <p:ph type="sldNum" sz="quarter" idx="12"/>
          </p:nvPr>
        </p:nvSpPr>
        <p:spPr/>
        <p:txBody>
          <a:bodyPr/>
          <a:lstStyle/>
          <a:p>
            <a:pPr>
              <a:defRPr/>
            </a:pPr>
            <a:r>
              <a:rPr lang="el-GR" altLang="en-US" dirty="0"/>
              <a:t>σ</a:t>
            </a:r>
            <a:r>
              <a:rPr lang="en-US" altLang="en-US" dirty="0"/>
              <a:t>11-</a:t>
            </a:r>
            <a:fld id="{4773FF61-F4E9-4123-B6AF-201BC82A0194}" type="slidenum">
              <a:rPr lang="en-US" altLang="en-US" smtClean="0"/>
              <a:pPr>
                <a:defRPr/>
              </a:pPr>
              <a:t>19</a:t>
            </a:fld>
            <a:endParaRPr lang="en-US" altLang="en-US" dirty="0"/>
          </a:p>
        </p:txBody>
      </p:sp>
    </p:spTree>
    <p:extLst>
      <p:ext uri="{BB962C8B-B14F-4D97-AF65-F5344CB8AC3E}">
        <p14:creationId xmlns:p14="http://schemas.microsoft.com/office/powerpoint/2010/main" val="422248623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27551"/>
            <a:ext cx="7543800" cy="884775"/>
          </a:xfrm>
        </p:spPr>
        <p:txBody>
          <a:bodyPr anchor="ctr"/>
          <a:lstStyle/>
          <a:p>
            <a:r>
              <a:rPr lang="el-GR" sz="4000" dirty="0"/>
              <a:t>Εμπορικές Τράπεζες</a:t>
            </a:r>
            <a:r>
              <a:rPr lang="en-US" sz="1000" b="0" dirty="0"/>
              <a:t>1</a:t>
            </a:r>
            <a:endParaRPr lang="en-IN" sz="1000" b="0" dirty="0"/>
          </a:p>
        </p:txBody>
      </p:sp>
      <p:sp>
        <p:nvSpPr>
          <p:cNvPr id="3" name="Content Placeholder 2"/>
          <p:cNvSpPr>
            <a:spLocks noGrp="1"/>
          </p:cNvSpPr>
          <p:nvPr>
            <p:ph idx="1"/>
          </p:nvPr>
        </p:nvSpPr>
        <p:spPr>
          <a:xfrm>
            <a:off x="457200" y="1212326"/>
            <a:ext cx="8229600" cy="3451259"/>
          </a:xfrm>
        </p:spPr>
        <p:txBody>
          <a:bodyPr/>
          <a:lstStyle/>
          <a:p>
            <a:pPr marL="0" indent="0" eaLnBrk="1" hangingPunct="1">
              <a:lnSpc>
                <a:spcPct val="90000"/>
              </a:lnSpc>
              <a:spcBef>
                <a:spcPts val="1000"/>
              </a:spcBef>
              <a:buNone/>
            </a:pPr>
            <a:r>
              <a:rPr lang="el-GR" altLang="en-US" sz="2200" b="1" dirty="0"/>
              <a:t>Οι Εμπορικές Τράπεζες </a:t>
            </a:r>
            <a:r>
              <a:rPr lang="el-GR" altLang="en-US" sz="2200" dirty="0"/>
              <a:t>είναι</a:t>
            </a:r>
            <a:r>
              <a:rPr lang="el-GR" altLang="en-US" sz="2200" b="1" dirty="0"/>
              <a:t> </a:t>
            </a:r>
            <a:r>
              <a:rPr lang="el-GR" altLang="en-US" sz="2400" dirty="0"/>
              <a:t>η</a:t>
            </a:r>
            <a:r>
              <a:rPr lang="el-GR" sz="2400" dirty="0"/>
              <a:t> μεγαλύτερη ομάδα ΧΙ </a:t>
            </a:r>
            <a:r>
              <a:rPr lang="el-GR" sz="2000" dirty="0"/>
              <a:t>σε δολαριακή αξία των περιουσιακών στοιχείων</a:t>
            </a:r>
            <a:r>
              <a:rPr lang="en-US" altLang="en-US" sz="2200" dirty="0"/>
              <a:t>.</a:t>
            </a:r>
          </a:p>
          <a:p>
            <a:pPr marL="0" indent="0" eaLnBrk="1" hangingPunct="1">
              <a:lnSpc>
                <a:spcPct val="90000"/>
              </a:lnSpc>
              <a:spcBef>
                <a:spcPts val="1000"/>
              </a:spcBef>
              <a:buNone/>
            </a:pPr>
            <a:r>
              <a:rPr lang="el-GR" altLang="en-US" sz="2200" dirty="0"/>
              <a:t>Τα κυριότερα περιουσιακά στοιχεία είναι τα δάνεια</a:t>
            </a:r>
            <a:r>
              <a:rPr lang="en-US" altLang="en-US" sz="2200" dirty="0"/>
              <a:t>.</a:t>
            </a:r>
          </a:p>
          <a:p>
            <a:pPr marL="0" indent="0" eaLnBrk="1" hangingPunct="1">
              <a:lnSpc>
                <a:spcPct val="90000"/>
              </a:lnSpc>
              <a:spcBef>
                <a:spcPts val="1000"/>
              </a:spcBef>
              <a:buNone/>
            </a:pPr>
            <a:r>
              <a:rPr lang="el-GR" altLang="en-US" sz="2200" dirty="0"/>
              <a:t>Οι κυριότερες υποχρεώσεις τους είναι οι προστατευόμενες από το κράτος καταθέσεις των αποταμιευτών</a:t>
            </a:r>
            <a:r>
              <a:rPr lang="en-US" altLang="en-US" sz="2200" dirty="0"/>
              <a:t>—</a:t>
            </a:r>
            <a:r>
              <a:rPr lang="el-GR" altLang="en-US" sz="2200" dirty="0"/>
              <a:t>επομένως θεωρούνται </a:t>
            </a:r>
            <a:r>
              <a:rPr lang="el-GR" altLang="en-US" sz="2200" b="1" dirty="0"/>
              <a:t>καταθετικά ιδρύματα</a:t>
            </a:r>
            <a:r>
              <a:rPr lang="en-US" altLang="en-US" sz="2200" b="1" dirty="0"/>
              <a:t>.</a:t>
            </a:r>
          </a:p>
          <a:p>
            <a:pPr marL="0" indent="0" eaLnBrk="1" hangingPunct="1">
              <a:lnSpc>
                <a:spcPct val="90000"/>
              </a:lnSpc>
              <a:spcBef>
                <a:spcPts val="1000"/>
              </a:spcBef>
              <a:buNone/>
            </a:pPr>
            <a:r>
              <a:rPr lang="el-GR" sz="2400" dirty="0"/>
              <a:t>Εκτελούν αρκετές υπηρεσίες που είναι απαραίτητες για την αποτελεσματική λειτουργία των χρηματοοικονομικών αγορών στις Ηνωμένες Πολιτείες</a:t>
            </a:r>
            <a:r>
              <a:rPr lang="en-US" sz="2400" dirty="0"/>
              <a:t> </a:t>
            </a:r>
            <a:r>
              <a:rPr lang="en-US" altLang="en-US" sz="2200" dirty="0"/>
              <a:t>.</a:t>
            </a:r>
          </a:p>
          <a:p>
            <a:pPr marL="291600" lvl="1" indent="-291600" eaLnBrk="1" hangingPunct="1">
              <a:lnSpc>
                <a:spcPct val="90000"/>
              </a:lnSpc>
              <a:spcBef>
                <a:spcPts val="1000"/>
              </a:spcBef>
              <a:buSzPct val="100000"/>
            </a:pPr>
            <a:r>
              <a:rPr lang="el-GR" sz="1600" dirty="0"/>
              <a:t>Διαδραματίζουν έναν καθοριστικό ρόλο στη μετάδοση της νομισματικής πολιτικής</a:t>
            </a:r>
            <a:r>
              <a:rPr lang="en-US" sz="1600" dirty="0"/>
              <a:t> </a:t>
            </a:r>
            <a:r>
              <a:rPr lang="en-US" altLang="en-US" sz="1600" dirty="0"/>
              <a:t>.</a:t>
            </a:r>
          </a:p>
          <a:p>
            <a:pPr marL="291600" lvl="1" indent="-291600" eaLnBrk="1" hangingPunct="1">
              <a:lnSpc>
                <a:spcPct val="90000"/>
              </a:lnSpc>
              <a:spcBef>
                <a:spcPts val="1000"/>
              </a:spcBef>
              <a:buSzPct val="100000"/>
            </a:pPr>
            <a:r>
              <a:rPr lang="el-GR" sz="1600" dirty="0"/>
              <a:t>Παρέχουν υπηρεσίες πληρωμών</a:t>
            </a:r>
            <a:r>
              <a:rPr lang="en-US" sz="1600" dirty="0"/>
              <a:t> </a:t>
            </a:r>
            <a:r>
              <a:rPr lang="en-US" altLang="en-US" sz="1600" dirty="0"/>
              <a:t>.</a:t>
            </a:r>
          </a:p>
          <a:p>
            <a:pPr marL="291600" lvl="1" indent="-291600" eaLnBrk="1" hangingPunct="1">
              <a:lnSpc>
                <a:spcPct val="90000"/>
              </a:lnSpc>
              <a:spcBef>
                <a:spcPts val="1000"/>
              </a:spcBef>
              <a:buSzPct val="100000"/>
            </a:pPr>
            <a:r>
              <a:rPr lang="el-GR" sz="1600" dirty="0"/>
              <a:t>Προσφέρουν υπηρεσίες διαμεσολάβησης ληκτότητας</a:t>
            </a:r>
            <a:r>
              <a:rPr lang="en-US" altLang="en-US" sz="1600" dirty="0"/>
              <a:t>.</a:t>
            </a:r>
          </a:p>
        </p:txBody>
      </p:sp>
      <p:sp>
        <p:nvSpPr>
          <p:cNvPr id="4" name="Content Placeholder 3"/>
          <p:cNvSpPr>
            <a:spLocks noGrp="1"/>
          </p:cNvSpPr>
          <p:nvPr>
            <p:ph idx="13"/>
          </p:nvPr>
        </p:nvSpPr>
        <p:spPr>
          <a:xfrm>
            <a:off x="457200" y="5548360"/>
            <a:ext cx="8229600" cy="798992"/>
          </a:xfrm>
        </p:spPr>
        <p:txBody>
          <a:bodyPr/>
          <a:lstStyle/>
          <a:p>
            <a:pPr marL="0" indent="0">
              <a:buNone/>
            </a:pPr>
            <a:r>
              <a:rPr lang="el-GR" sz="1600" dirty="0"/>
              <a:t>Οι εμπορικές τράπεζες ρυθμίζονται με τέτοιον τρόπο ώστε να προστατεύονται από μια ενδεχόμενη διατάραξη της παροχής των εν λόγω υπηρεσιών καθώς και των καταθέσεων</a:t>
            </a:r>
            <a:r>
              <a:rPr lang="en-US" altLang="en-US" sz="2200" dirty="0"/>
              <a:t>.</a:t>
            </a:r>
            <a:endParaRPr lang="en-IN" sz="2200" dirty="0"/>
          </a:p>
        </p:txBody>
      </p:sp>
      <p:sp>
        <p:nvSpPr>
          <p:cNvPr id="5" name="Slide Number Placeholder 4"/>
          <p:cNvSpPr>
            <a:spLocks noGrp="1"/>
          </p:cNvSpPr>
          <p:nvPr>
            <p:ph type="sldNum" sz="quarter" idx="12"/>
          </p:nvPr>
        </p:nvSpPr>
        <p:spPr/>
        <p:txBody>
          <a:bodyPr/>
          <a:lstStyle/>
          <a:p>
            <a:pPr>
              <a:defRPr/>
            </a:pPr>
            <a:r>
              <a:rPr lang="en-US" altLang="en-US" dirty="0"/>
              <a:t>11-</a:t>
            </a:r>
            <a:fld id="{4773FF61-F4E9-4123-B6AF-201BC82A0194}" type="slidenum">
              <a:rPr lang="en-US" altLang="en-US" smtClean="0"/>
              <a:pPr>
                <a:defRPr/>
              </a:pPr>
              <a:t>2</a:t>
            </a:fld>
            <a:endParaRPr lang="en-US" altLang="en-US" dirty="0"/>
          </a:p>
        </p:txBody>
      </p:sp>
    </p:spTree>
    <p:extLst>
      <p:ext uri="{BB962C8B-B14F-4D97-AF65-F5344CB8AC3E}">
        <p14:creationId xmlns:p14="http://schemas.microsoft.com/office/powerpoint/2010/main" val="230191973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4245" y="1"/>
            <a:ext cx="7543800" cy="586854"/>
          </a:xfrm>
        </p:spPr>
        <p:txBody>
          <a:bodyPr anchor="ctr"/>
          <a:lstStyle/>
          <a:p>
            <a:r>
              <a:rPr lang="el-GR" sz="4000" dirty="0">
                <a:solidFill>
                  <a:srgbClr val="0070C0"/>
                </a:solidFill>
              </a:rPr>
              <a:t>Ρυθμιστικές Αρχές Τραπεζών</a:t>
            </a:r>
            <a:endParaRPr lang="en-IN" dirty="0"/>
          </a:p>
        </p:txBody>
      </p:sp>
      <p:sp>
        <p:nvSpPr>
          <p:cNvPr id="5" name="Content Placeholder 4"/>
          <p:cNvSpPr>
            <a:spLocks noGrp="1"/>
          </p:cNvSpPr>
          <p:nvPr>
            <p:ph idx="14"/>
          </p:nvPr>
        </p:nvSpPr>
        <p:spPr>
          <a:xfrm>
            <a:off x="538867" y="6241928"/>
            <a:ext cx="7403483" cy="308894"/>
          </a:xfrm>
        </p:spPr>
        <p:txBody>
          <a:bodyPr/>
          <a:lstStyle/>
          <a:p>
            <a:pPr marL="0" indent="0">
              <a:buNone/>
            </a:pPr>
            <a:r>
              <a:rPr lang="el-GR" sz="1200" b="1" dirty="0"/>
              <a:t>Πηγή</a:t>
            </a:r>
            <a:r>
              <a:rPr lang="en-IN" sz="1200" b="1" dirty="0"/>
              <a:t>: </a:t>
            </a:r>
            <a:r>
              <a:rPr lang="en-IN" sz="1200" dirty="0"/>
              <a:t>F D I C, </a:t>
            </a:r>
            <a:r>
              <a:rPr lang="el-GR" sz="1200" i="1" dirty="0"/>
              <a:t>Στατιστικά Στοιχεία Τραπεζικού Κλάδου</a:t>
            </a:r>
            <a:r>
              <a:rPr lang="en-IN" sz="1200" i="1" dirty="0"/>
              <a:t>, </a:t>
            </a:r>
            <a:r>
              <a:rPr lang="el-GR" sz="1200" dirty="0"/>
              <a:t>1</a:t>
            </a:r>
            <a:r>
              <a:rPr lang="el-GR" sz="1200" baseline="30000" dirty="0"/>
              <a:t>ο</a:t>
            </a:r>
            <a:r>
              <a:rPr lang="el-GR" sz="1200" dirty="0"/>
              <a:t> Τρίμηνο </a:t>
            </a:r>
            <a:r>
              <a:rPr lang="en-IN" sz="1200" dirty="0"/>
              <a:t>2016. www.fdic.gov </a:t>
            </a:r>
          </a:p>
        </p:txBody>
      </p:sp>
      <p:sp>
        <p:nvSpPr>
          <p:cNvPr id="4" name="Slide Number Placeholder 3"/>
          <p:cNvSpPr>
            <a:spLocks noGrp="1"/>
          </p:cNvSpPr>
          <p:nvPr>
            <p:ph type="sldNum" sz="quarter" idx="12"/>
          </p:nvPr>
        </p:nvSpPr>
        <p:spPr/>
        <p:txBody>
          <a:bodyPr/>
          <a:lstStyle/>
          <a:p>
            <a:pPr>
              <a:defRPr/>
            </a:pPr>
            <a:r>
              <a:rPr lang="en-US" altLang="en-US" dirty="0"/>
              <a:t>11-</a:t>
            </a:r>
            <a:fld id="{4773FF61-F4E9-4123-B6AF-201BC82A0194}" type="slidenum">
              <a:rPr lang="en-US" altLang="en-US" smtClean="0"/>
              <a:pPr>
                <a:defRPr/>
              </a:pPr>
              <a:t>20</a:t>
            </a:fld>
            <a:endParaRPr lang="en-US" altLang="en-US" dirty="0"/>
          </a:p>
        </p:txBody>
      </p:sp>
      <p:sp>
        <p:nvSpPr>
          <p:cNvPr id="7" name="Content Placeholder 2"/>
          <p:cNvSpPr>
            <a:spLocks noGrp="1"/>
          </p:cNvSpPr>
          <p:nvPr>
            <p:ph idx="14"/>
          </p:nvPr>
        </p:nvSpPr>
        <p:spPr>
          <a:xfrm>
            <a:off x="3956145" y="6511081"/>
            <a:ext cx="3294062" cy="239250"/>
          </a:xfrm>
        </p:spPr>
        <p:txBody>
          <a:bodyPr/>
          <a:lstStyle/>
          <a:p>
            <a:pPr marL="0" indent="0" algn="ctr">
              <a:buNone/>
            </a:pPr>
            <a:r>
              <a:rPr lang="en-IN" sz="900" dirty="0">
                <a:hlinkClick r:id="" action="ppaction://noaction"/>
              </a:rPr>
              <a:t>Access the </a:t>
            </a:r>
            <a:r>
              <a:rPr lang="en-IN" sz="900" dirty="0">
                <a:solidFill>
                  <a:srgbClr val="000000"/>
                </a:solidFill>
                <a:hlinkClick r:id="" action="ppaction://noaction"/>
              </a:rPr>
              <a:t>long</a:t>
            </a:r>
            <a:r>
              <a:rPr lang="en-IN" sz="900" dirty="0">
                <a:hlinkClick r:id="" action="ppaction://noaction"/>
              </a:rPr>
              <a:t> description slide.</a:t>
            </a: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307181" y="745879"/>
            <a:ext cx="4116506" cy="529654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5023976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ctr"/>
          <a:lstStyle/>
          <a:p>
            <a:r>
              <a:rPr lang="el-GR" sz="3200" dirty="0"/>
              <a:t>Οι 20 μεγαλύτερες τράπεζες στον κόσμο με βάση το συνολικό ενεργητικό</a:t>
            </a:r>
            <a:endParaRPr lang="en-IN" sz="3200" dirty="0"/>
          </a:p>
        </p:txBody>
      </p:sp>
      <p:sp>
        <p:nvSpPr>
          <p:cNvPr id="3" name="Content Placeholder 2"/>
          <p:cNvSpPr>
            <a:spLocks noGrp="1"/>
          </p:cNvSpPr>
          <p:nvPr>
            <p:ph idx="1"/>
          </p:nvPr>
        </p:nvSpPr>
        <p:spPr>
          <a:xfrm>
            <a:off x="392463" y="1639785"/>
            <a:ext cx="8508957" cy="389204"/>
          </a:xfrm>
        </p:spPr>
        <p:txBody>
          <a:bodyPr/>
          <a:lstStyle/>
          <a:p>
            <a:pPr marL="0" indent="0">
              <a:buNone/>
            </a:pPr>
            <a:r>
              <a:rPr lang="el-GR" sz="1800" b="1" dirty="0"/>
              <a:t>Πίνακας</a:t>
            </a:r>
            <a:r>
              <a:rPr lang="en-IN" sz="1800" b="1" dirty="0"/>
              <a:t> 11-5 </a:t>
            </a:r>
            <a:r>
              <a:rPr lang="el-GR" sz="1800" dirty="0"/>
              <a:t>Οι 20 μεγαλύτερες τράπεζες στον κόσμο με βάση το συνολικό ενεργητικό </a:t>
            </a:r>
            <a:r>
              <a:rPr lang="en-IN" sz="1800" i="1" dirty="0">
                <a:solidFill>
                  <a:srgbClr val="0070C0"/>
                </a:solidFill>
              </a:rPr>
              <a:t>(</a:t>
            </a:r>
            <a:r>
              <a:rPr lang="el-GR" sz="1800" i="1" dirty="0">
                <a:solidFill>
                  <a:srgbClr val="0070C0"/>
                </a:solidFill>
              </a:rPr>
              <a:t>δις δολάρια</a:t>
            </a:r>
            <a:r>
              <a:rPr lang="en-IN" sz="1800" i="1" dirty="0">
                <a:solidFill>
                  <a:srgbClr val="0070C0"/>
                </a:solidFill>
              </a:rPr>
              <a:t>)</a:t>
            </a:r>
            <a:endParaRPr lang="en-IN" sz="1800" dirty="0">
              <a:solidFill>
                <a:srgbClr val="0070C0"/>
              </a:solidFill>
            </a:endParaRPr>
          </a:p>
        </p:txBody>
      </p:sp>
      <p:graphicFrame>
        <p:nvGraphicFramePr>
          <p:cNvPr id="4" name="Table 3"/>
          <p:cNvGraphicFramePr>
            <a:graphicFrameLocks noGrp="1"/>
          </p:cNvGraphicFramePr>
          <p:nvPr>
            <p:extLst>
              <p:ext uri="{D42A27DB-BD31-4B8C-83A1-F6EECF244321}">
                <p14:modId xmlns:p14="http://schemas.microsoft.com/office/powerpoint/2010/main" val="663343400"/>
              </p:ext>
            </p:extLst>
          </p:nvPr>
        </p:nvGraphicFramePr>
        <p:xfrm>
          <a:off x="2068498" y="2251137"/>
          <a:ext cx="4651899" cy="3744611"/>
        </p:xfrm>
        <a:graphic>
          <a:graphicData uri="http://schemas.openxmlformats.org/drawingml/2006/table">
            <a:tbl>
              <a:tblPr firstRow="1"/>
              <a:tblGrid>
                <a:gridCol w="2485747">
                  <a:extLst>
                    <a:ext uri="{9D8B030D-6E8A-4147-A177-3AD203B41FA5}">
                      <a16:colId xmlns:a16="http://schemas.microsoft.com/office/drawing/2014/main" val="2685280811"/>
                    </a:ext>
                  </a:extLst>
                </a:gridCol>
                <a:gridCol w="1278386">
                  <a:extLst>
                    <a:ext uri="{9D8B030D-6E8A-4147-A177-3AD203B41FA5}">
                      <a16:colId xmlns:a16="http://schemas.microsoft.com/office/drawing/2014/main" val="3801356576"/>
                    </a:ext>
                  </a:extLst>
                </a:gridCol>
                <a:gridCol w="887766">
                  <a:extLst>
                    <a:ext uri="{9D8B030D-6E8A-4147-A177-3AD203B41FA5}">
                      <a16:colId xmlns:a16="http://schemas.microsoft.com/office/drawing/2014/main" val="3868706861"/>
                    </a:ext>
                  </a:extLst>
                </a:gridCol>
              </a:tblGrid>
              <a:tr h="171577">
                <a:tc>
                  <a:txBody>
                    <a:bodyPr/>
                    <a:lstStyle/>
                    <a:p>
                      <a:pPr algn="l" fontAlgn="b"/>
                      <a:r>
                        <a:rPr lang="en-IN" sz="1000" b="1" i="0" u="none" strike="noStrike" dirty="0">
                          <a:solidFill>
                            <a:schemeClr val="accent1"/>
                          </a:solidFill>
                          <a:effectLst/>
                          <a:latin typeface="Calibri" panose="020F0502020204030204" pitchFamily="34" charset="0"/>
                        </a:rPr>
                        <a:t>Bank</a:t>
                      </a:r>
                      <a:r>
                        <a:rPr lang="el-GR" sz="1000" b="1" i="0" u="none" strike="noStrike" dirty="0">
                          <a:solidFill>
                            <a:schemeClr val="tx1"/>
                          </a:solidFill>
                          <a:effectLst/>
                          <a:latin typeface="Calibri" panose="020F0502020204030204" pitchFamily="34" charset="0"/>
                        </a:rPr>
                        <a:t>Τράπεζα</a:t>
                      </a:r>
                      <a:endParaRPr lang="en-IN" sz="1000" b="1" i="0" u="none" strike="noStrike" dirty="0">
                        <a:solidFill>
                          <a:schemeClr val="accent1"/>
                        </a:solidFill>
                        <a:effectLst/>
                        <a:latin typeface="Calibri" panose="020F0502020204030204" pitchFamily="34" charset="0"/>
                      </a:endParaRPr>
                    </a:p>
                  </a:txBody>
                  <a:tcPr marL="8271" marR="8271" marT="8271" marB="0" anchor="b">
                    <a:lnL>
                      <a:noFill/>
                    </a:lnL>
                    <a:lnR>
                      <a:noFill/>
                    </a:lnR>
                    <a:lnT>
                      <a:noFill/>
                    </a:lnT>
                    <a:lnB>
                      <a:noFill/>
                    </a:lnB>
                    <a:solidFill>
                      <a:schemeClr val="accent1"/>
                    </a:solidFill>
                  </a:tcPr>
                </a:tc>
                <a:tc>
                  <a:txBody>
                    <a:bodyPr/>
                    <a:lstStyle/>
                    <a:p>
                      <a:pPr algn="l" fontAlgn="b"/>
                      <a:r>
                        <a:rPr lang="el-GR" sz="1000" b="1" i="0" u="none" strike="noStrike" dirty="0">
                          <a:solidFill>
                            <a:schemeClr val="tx1"/>
                          </a:solidFill>
                          <a:effectLst/>
                          <a:latin typeface="Calibri" panose="020F0502020204030204" pitchFamily="34" charset="0"/>
                        </a:rPr>
                        <a:t>Χώρα</a:t>
                      </a:r>
                      <a:endParaRPr lang="en-IN" sz="1000" b="1" i="0" u="none" strike="noStrike" dirty="0">
                        <a:solidFill>
                          <a:schemeClr val="tx1"/>
                        </a:solidFill>
                        <a:effectLst/>
                        <a:latin typeface="Calibri" panose="020F0502020204030204" pitchFamily="34" charset="0"/>
                      </a:endParaRPr>
                    </a:p>
                  </a:txBody>
                  <a:tcPr marL="8271" marR="8271" marT="8271" marB="0" anchor="b">
                    <a:lnL>
                      <a:noFill/>
                    </a:lnL>
                    <a:lnR>
                      <a:noFill/>
                    </a:lnR>
                    <a:lnT>
                      <a:noFill/>
                    </a:lnT>
                    <a:lnB>
                      <a:noFill/>
                    </a:lnB>
                    <a:solidFill>
                      <a:schemeClr val="accent1"/>
                    </a:solidFill>
                  </a:tcPr>
                </a:tc>
                <a:tc>
                  <a:txBody>
                    <a:bodyPr/>
                    <a:lstStyle/>
                    <a:p>
                      <a:pPr algn="l" fontAlgn="b"/>
                      <a:r>
                        <a:rPr lang="el-GR" sz="1000" b="1" i="0" u="none" strike="noStrike" dirty="0">
                          <a:solidFill>
                            <a:schemeClr val="tx1"/>
                          </a:solidFill>
                          <a:effectLst/>
                          <a:latin typeface="Calibri" panose="020F0502020204030204" pitchFamily="34" charset="0"/>
                        </a:rPr>
                        <a:t>Συνολικό ενεργητικό</a:t>
                      </a:r>
                      <a:endParaRPr lang="en-IN" sz="1000" b="1" i="0" u="none" strike="noStrike" dirty="0">
                        <a:solidFill>
                          <a:schemeClr val="tx1"/>
                        </a:solidFill>
                        <a:effectLst/>
                        <a:latin typeface="Calibri" panose="020F0502020204030204" pitchFamily="34" charset="0"/>
                      </a:endParaRPr>
                    </a:p>
                  </a:txBody>
                  <a:tcPr marL="8271" marR="8271" marT="8271" marB="0" anchor="b">
                    <a:lnL>
                      <a:noFill/>
                    </a:lnL>
                    <a:lnR>
                      <a:noFill/>
                    </a:lnR>
                    <a:lnT>
                      <a:noFill/>
                    </a:lnT>
                    <a:lnB>
                      <a:noFill/>
                    </a:lnB>
                    <a:solidFill>
                      <a:schemeClr val="accent1"/>
                    </a:solidFill>
                  </a:tcPr>
                </a:tc>
                <a:extLst>
                  <a:ext uri="{0D108BD9-81ED-4DB2-BD59-A6C34878D82A}">
                    <a16:rowId xmlns:a16="http://schemas.microsoft.com/office/drawing/2014/main" val="843008646"/>
                  </a:ext>
                </a:extLst>
              </a:tr>
              <a:tr h="171577">
                <a:tc>
                  <a:txBody>
                    <a:bodyPr/>
                    <a:lstStyle/>
                    <a:p>
                      <a:pPr algn="l" fontAlgn="b"/>
                      <a:r>
                        <a:rPr lang="en-IN" sz="1000" b="0" i="0" u="none" strike="noStrike" dirty="0">
                          <a:solidFill>
                            <a:srgbClr val="000000"/>
                          </a:solidFill>
                          <a:effectLst/>
                          <a:latin typeface="Calibri" panose="020F0502020204030204" pitchFamily="34" charset="0"/>
                        </a:rPr>
                        <a:t>1. Industrial Commercial Bank of China</a:t>
                      </a:r>
                    </a:p>
                  </a:txBody>
                  <a:tcPr marL="8271" marR="8271" marT="8271" marB="0" anchor="b">
                    <a:lnL>
                      <a:noFill/>
                    </a:lnL>
                    <a:lnR>
                      <a:noFill/>
                    </a:lnR>
                    <a:lnT>
                      <a:noFill/>
                    </a:lnT>
                    <a:lnB>
                      <a:noFill/>
                    </a:lnB>
                    <a:solidFill>
                      <a:schemeClr val="accent1">
                        <a:lumMod val="20000"/>
                        <a:lumOff val="80000"/>
                      </a:schemeClr>
                    </a:solidFill>
                  </a:tcPr>
                </a:tc>
                <a:tc>
                  <a:txBody>
                    <a:bodyPr/>
                    <a:lstStyle/>
                    <a:p>
                      <a:pPr algn="l" fontAlgn="b"/>
                      <a:r>
                        <a:rPr lang="el-GR" sz="1000" b="0" i="0" u="none" strike="noStrike" dirty="0">
                          <a:solidFill>
                            <a:srgbClr val="000000"/>
                          </a:solidFill>
                          <a:effectLst/>
                          <a:latin typeface="Calibri" panose="020F0502020204030204" pitchFamily="34" charset="0"/>
                        </a:rPr>
                        <a:t>Κίνα</a:t>
                      </a:r>
                      <a:endParaRPr lang="en-IN" sz="1000" b="0" i="0" u="none" strike="noStrike" dirty="0">
                        <a:solidFill>
                          <a:srgbClr val="000000"/>
                        </a:solidFill>
                        <a:effectLst/>
                        <a:latin typeface="Calibri" panose="020F0502020204030204" pitchFamily="34" charset="0"/>
                      </a:endParaRPr>
                    </a:p>
                  </a:txBody>
                  <a:tcPr marL="8271" marR="8271" marT="8271" marB="0" anchor="b">
                    <a:lnL>
                      <a:noFill/>
                    </a:lnL>
                    <a:lnR>
                      <a:noFill/>
                    </a:lnR>
                    <a:lnT>
                      <a:noFill/>
                    </a:lnT>
                    <a:lnB>
                      <a:noFill/>
                    </a:lnB>
                    <a:solidFill>
                      <a:schemeClr val="accent1">
                        <a:lumMod val="20000"/>
                        <a:lumOff val="80000"/>
                      </a:schemeClr>
                    </a:solidFill>
                  </a:tcPr>
                </a:tc>
                <a:tc>
                  <a:txBody>
                    <a:bodyPr/>
                    <a:lstStyle/>
                    <a:p>
                      <a:pPr algn="l" fontAlgn="b"/>
                      <a:r>
                        <a:rPr lang="en-IN" sz="1000" b="0" i="0" u="none" strike="noStrike" dirty="0">
                          <a:solidFill>
                            <a:srgbClr val="000000"/>
                          </a:solidFill>
                          <a:effectLst/>
                          <a:latin typeface="Calibri" panose="020F0502020204030204" pitchFamily="34" charset="0"/>
                        </a:rPr>
                        <a:t>$3,422</a:t>
                      </a:r>
                    </a:p>
                  </a:txBody>
                  <a:tcPr marL="8271" marR="8271" marT="8271" marB="0" anchor="b">
                    <a:lnL>
                      <a:noFill/>
                    </a:lnL>
                    <a:lnR>
                      <a:noFill/>
                    </a:lnR>
                    <a:lnT>
                      <a:noFill/>
                    </a:lnT>
                    <a:lnB>
                      <a:noFill/>
                    </a:lnB>
                    <a:solidFill>
                      <a:schemeClr val="accent1">
                        <a:lumMod val="20000"/>
                        <a:lumOff val="80000"/>
                      </a:schemeClr>
                    </a:solidFill>
                  </a:tcPr>
                </a:tc>
                <a:extLst>
                  <a:ext uri="{0D108BD9-81ED-4DB2-BD59-A6C34878D82A}">
                    <a16:rowId xmlns:a16="http://schemas.microsoft.com/office/drawing/2014/main" val="2910836811"/>
                  </a:ext>
                </a:extLst>
              </a:tr>
              <a:tr h="171577">
                <a:tc>
                  <a:txBody>
                    <a:bodyPr/>
                    <a:lstStyle/>
                    <a:p>
                      <a:pPr algn="l" fontAlgn="b"/>
                      <a:r>
                        <a:rPr lang="en-IN" sz="1000" b="0" i="0" u="none" strike="noStrike" dirty="0">
                          <a:solidFill>
                            <a:srgbClr val="000000"/>
                          </a:solidFill>
                          <a:effectLst/>
                          <a:latin typeface="Calibri" panose="020F0502020204030204" pitchFamily="34" charset="0"/>
                        </a:rPr>
                        <a:t>2. China Construction Bank Corp.</a:t>
                      </a:r>
                    </a:p>
                  </a:txBody>
                  <a:tcPr marL="8271" marR="8271" marT="8271" marB="0" anchor="b">
                    <a:lnL>
                      <a:noFill/>
                    </a:lnL>
                    <a:lnR>
                      <a:noFill/>
                    </a:lnR>
                    <a:lnT>
                      <a:noFill/>
                    </a:lnT>
                    <a:lnB>
                      <a:noFill/>
                    </a:lnB>
                    <a:solidFill>
                      <a:schemeClr val="accent1">
                        <a:lumMod val="20000"/>
                        <a:lumOff val="80000"/>
                      </a:schemeClr>
                    </a:solidFill>
                  </a:tcPr>
                </a:tc>
                <a:tc>
                  <a:txBody>
                    <a:bodyPr/>
                    <a:lstStyle/>
                    <a:p>
                      <a:pPr marL="0" marR="0" indent="0" algn="l" defTabSz="914400" rtl="0" eaLnBrk="1" fontAlgn="b" latinLnBrk="0" hangingPunct="1">
                        <a:lnSpc>
                          <a:spcPct val="100000"/>
                        </a:lnSpc>
                        <a:spcBef>
                          <a:spcPts val="0"/>
                        </a:spcBef>
                        <a:spcAft>
                          <a:spcPts val="0"/>
                        </a:spcAft>
                        <a:buClrTx/>
                        <a:buSzTx/>
                        <a:buFontTx/>
                        <a:buNone/>
                        <a:tabLst/>
                        <a:defRPr/>
                      </a:pPr>
                      <a:r>
                        <a:rPr lang="el-GR" sz="1000" b="0" i="0" u="none" strike="noStrike" dirty="0">
                          <a:solidFill>
                            <a:srgbClr val="000000"/>
                          </a:solidFill>
                          <a:effectLst/>
                          <a:latin typeface="Calibri" panose="020F0502020204030204" pitchFamily="34" charset="0"/>
                        </a:rPr>
                        <a:t>Κίνα</a:t>
                      </a:r>
                      <a:endParaRPr lang="en-IN" sz="1000" b="0" i="0" u="none" strike="noStrike" dirty="0">
                        <a:solidFill>
                          <a:srgbClr val="000000"/>
                        </a:solidFill>
                        <a:effectLst/>
                        <a:latin typeface="Calibri" panose="020F0502020204030204" pitchFamily="34" charset="0"/>
                      </a:endParaRPr>
                    </a:p>
                  </a:txBody>
                  <a:tcPr marL="8271" marR="8271" marT="8271" marB="0" anchor="b">
                    <a:lnL>
                      <a:noFill/>
                    </a:lnL>
                    <a:lnR>
                      <a:noFill/>
                    </a:lnR>
                    <a:lnT>
                      <a:noFill/>
                    </a:lnT>
                    <a:lnB>
                      <a:noFill/>
                    </a:lnB>
                    <a:solidFill>
                      <a:schemeClr val="accent1">
                        <a:lumMod val="20000"/>
                        <a:lumOff val="80000"/>
                      </a:schemeClr>
                    </a:solidFill>
                  </a:tcPr>
                </a:tc>
                <a:tc>
                  <a:txBody>
                    <a:bodyPr/>
                    <a:lstStyle/>
                    <a:p>
                      <a:pPr algn="l" fontAlgn="b"/>
                      <a:r>
                        <a:rPr lang="en-IN" sz="1000" b="0" i="0" u="none" strike="noStrike" dirty="0">
                          <a:solidFill>
                            <a:srgbClr val="000000"/>
                          </a:solidFill>
                          <a:effectLst/>
                          <a:latin typeface="Calibri" panose="020F0502020204030204" pitchFamily="34" charset="0"/>
                        </a:rPr>
                        <a:t>2,827</a:t>
                      </a:r>
                    </a:p>
                  </a:txBody>
                  <a:tcPr marL="8271" marR="8271" marT="8271" marB="0" anchor="b">
                    <a:lnL>
                      <a:noFill/>
                    </a:lnL>
                    <a:lnR>
                      <a:noFill/>
                    </a:lnR>
                    <a:lnT>
                      <a:noFill/>
                    </a:lnT>
                    <a:lnB>
                      <a:noFill/>
                    </a:lnB>
                    <a:solidFill>
                      <a:schemeClr val="accent1">
                        <a:lumMod val="20000"/>
                        <a:lumOff val="80000"/>
                      </a:schemeClr>
                    </a:solidFill>
                  </a:tcPr>
                </a:tc>
                <a:extLst>
                  <a:ext uri="{0D108BD9-81ED-4DB2-BD59-A6C34878D82A}">
                    <a16:rowId xmlns:a16="http://schemas.microsoft.com/office/drawing/2014/main" val="3990780038"/>
                  </a:ext>
                </a:extLst>
              </a:tr>
              <a:tr h="171577">
                <a:tc>
                  <a:txBody>
                    <a:bodyPr/>
                    <a:lstStyle/>
                    <a:p>
                      <a:pPr algn="l" fontAlgn="b"/>
                      <a:r>
                        <a:rPr lang="en-IN" sz="1000" b="0" i="0" u="none" strike="noStrike" dirty="0">
                          <a:solidFill>
                            <a:srgbClr val="000000"/>
                          </a:solidFill>
                          <a:effectLst/>
                          <a:latin typeface="Calibri" panose="020F0502020204030204" pitchFamily="34" charset="0"/>
                        </a:rPr>
                        <a:t>3. Agricultural Bank of China</a:t>
                      </a:r>
                    </a:p>
                  </a:txBody>
                  <a:tcPr marL="8271" marR="8271" marT="8271" marB="0" anchor="b">
                    <a:lnL>
                      <a:noFill/>
                    </a:lnL>
                    <a:lnR>
                      <a:noFill/>
                    </a:lnR>
                    <a:lnT>
                      <a:noFill/>
                    </a:lnT>
                    <a:lnB>
                      <a:noFill/>
                    </a:lnB>
                    <a:solidFill>
                      <a:schemeClr val="accent1">
                        <a:lumMod val="20000"/>
                        <a:lumOff val="80000"/>
                      </a:schemeClr>
                    </a:solidFill>
                  </a:tcPr>
                </a:tc>
                <a:tc>
                  <a:txBody>
                    <a:bodyPr/>
                    <a:lstStyle/>
                    <a:p>
                      <a:pPr algn="l" fontAlgn="b"/>
                      <a:r>
                        <a:rPr lang="el-GR" sz="1000" b="0" i="0" u="none" strike="noStrike" dirty="0">
                          <a:solidFill>
                            <a:srgbClr val="000000"/>
                          </a:solidFill>
                          <a:effectLst/>
                          <a:latin typeface="Calibri" panose="020F0502020204030204" pitchFamily="34" charset="0"/>
                        </a:rPr>
                        <a:t>Κίνα</a:t>
                      </a:r>
                      <a:endParaRPr lang="en-IN" sz="1000" b="0" i="0" u="none" strike="noStrike" dirty="0">
                        <a:solidFill>
                          <a:srgbClr val="000000"/>
                        </a:solidFill>
                        <a:effectLst/>
                        <a:latin typeface="Calibri" panose="020F0502020204030204" pitchFamily="34" charset="0"/>
                      </a:endParaRPr>
                    </a:p>
                  </a:txBody>
                  <a:tcPr marL="8271" marR="8271" marT="8271" marB="0" anchor="b">
                    <a:lnL>
                      <a:noFill/>
                    </a:lnL>
                    <a:lnR>
                      <a:noFill/>
                    </a:lnR>
                    <a:lnT>
                      <a:noFill/>
                    </a:lnT>
                    <a:lnB>
                      <a:noFill/>
                    </a:lnB>
                    <a:solidFill>
                      <a:schemeClr val="accent1">
                        <a:lumMod val="20000"/>
                        <a:lumOff val="80000"/>
                      </a:schemeClr>
                    </a:solidFill>
                  </a:tcPr>
                </a:tc>
                <a:tc>
                  <a:txBody>
                    <a:bodyPr/>
                    <a:lstStyle/>
                    <a:p>
                      <a:pPr algn="l" fontAlgn="b"/>
                      <a:r>
                        <a:rPr lang="en-IN" sz="1000" b="0" i="0" u="none" strike="noStrike" dirty="0">
                          <a:solidFill>
                            <a:srgbClr val="000000"/>
                          </a:solidFill>
                          <a:effectLst/>
                          <a:latin typeface="Calibri" panose="020F0502020204030204" pitchFamily="34" charset="0"/>
                        </a:rPr>
                        <a:t>2,741</a:t>
                      </a:r>
                    </a:p>
                  </a:txBody>
                  <a:tcPr marL="8271" marR="8271" marT="8271" marB="0" anchor="b">
                    <a:lnL>
                      <a:noFill/>
                    </a:lnL>
                    <a:lnR>
                      <a:noFill/>
                    </a:lnR>
                    <a:lnT>
                      <a:noFill/>
                    </a:lnT>
                    <a:lnB>
                      <a:noFill/>
                    </a:lnB>
                    <a:solidFill>
                      <a:schemeClr val="accent1">
                        <a:lumMod val="20000"/>
                        <a:lumOff val="80000"/>
                      </a:schemeClr>
                    </a:solidFill>
                  </a:tcPr>
                </a:tc>
                <a:extLst>
                  <a:ext uri="{0D108BD9-81ED-4DB2-BD59-A6C34878D82A}">
                    <a16:rowId xmlns:a16="http://schemas.microsoft.com/office/drawing/2014/main" val="2788500191"/>
                  </a:ext>
                </a:extLst>
              </a:tr>
              <a:tr h="171577">
                <a:tc>
                  <a:txBody>
                    <a:bodyPr/>
                    <a:lstStyle/>
                    <a:p>
                      <a:pPr algn="l" fontAlgn="b"/>
                      <a:r>
                        <a:rPr lang="en-IN" sz="1000" b="0" i="0" u="none" strike="noStrike" dirty="0">
                          <a:solidFill>
                            <a:srgbClr val="000000"/>
                          </a:solidFill>
                          <a:effectLst/>
                          <a:latin typeface="Calibri" panose="020F0502020204030204" pitchFamily="34" charset="0"/>
                        </a:rPr>
                        <a:t>4. Mitsibushi UJF Financial Group</a:t>
                      </a:r>
                    </a:p>
                  </a:txBody>
                  <a:tcPr marL="8271" marR="8271" marT="8271" marB="0" anchor="b">
                    <a:lnL>
                      <a:noFill/>
                    </a:lnL>
                    <a:lnR>
                      <a:noFill/>
                    </a:lnR>
                    <a:lnT>
                      <a:noFill/>
                    </a:lnT>
                    <a:lnB>
                      <a:noFill/>
                    </a:lnB>
                    <a:solidFill>
                      <a:schemeClr val="accent1">
                        <a:lumMod val="20000"/>
                        <a:lumOff val="80000"/>
                      </a:schemeClr>
                    </a:solidFill>
                  </a:tcPr>
                </a:tc>
                <a:tc>
                  <a:txBody>
                    <a:bodyPr/>
                    <a:lstStyle/>
                    <a:p>
                      <a:pPr algn="l" fontAlgn="b"/>
                      <a:r>
                        <a:rPr lang="el-GR" sz="1000" b="0" i="0" u="none" strike="noStrike" dirty="0">
                          <a:solidFill>
                            <a:srgbClr val="000000"/>
                          </a:solidFill>
                          <a:effectLst/>
                          <a:latin typeface="Calibri" panose="020F0502020204030204" pitchFamily="34" charset="0"/>
                        </a:rPr>
                        <a:t>Ιαπωνία</a:t>
                      </a:r>
                      <a:endParaRPr lang="en-IN" sz="1000" b="0" i="0" u="none" strike="noStrike" dirty="0">
                        <a:solidFill>
                          <a:srgbClr val="000000"/>
                        </a:solidFill>
                        <a:effectLst/>
                        <a:latin typeface="Calibri" panose="020F0502020204030204" pitchFamily="34" charset="0"/>
                      </a:endParaRPr>
                    </a:p>
                  </a:txBody>
                  <a:tcPr marL="8271" marR="8271" marT="8271" marB="0" anchor="b">
                    <a:lnL>
                      <a:noFill/>
                    </a:lnL>
                    <a:lnR>
                      <a:noFill/>
                    </a:lnR>
                    <a:lnT>
                      <a:noFill/>
                    </a:lnT>
                    <a:lnB>
                      <a:noFill/>
                    </a:lnB>
                    <a:solidFill>
                      <a:schemeClr val="accent1">
                        <a:lumMod val="20000"/>
                        <a:lumOff val="80000"/>
                      </a:schemeClr>
                    </a:solidFill>
                  </a:tcPr>
                </a:tc>
                <a:tc>
                  <a:txBody>
                    <a:bodyPr/>
                    <a:lstStyle/>
                    <a:p>
                      <a:pPr algn="l" fontAlgn="b"/>
                      <a:r>
                        <a:rPr lang="en-IN" sz="1000" b="0" i="0" u="none" strike="noStrike" dirty="0">
                          <a:solidFill>
                            <a:srgbClr val="000000"/>
                          </a:solidFill>
                          <a:effectLst/>
                          <a:latin typeface="Calibri" panose="020F0502020204030204" pitchFamily="34" charset="0"/>
                        </a:rPr>
                        <a:t>2,649</a:t>
                      </a:r>
                    </a:p>
                  </a:txBody>
                  <a:tcPr marL="8271" marR="8271" marT="8271" marB="0" anchor="b">
                    <a:lnL>
                      <a:noFill/>
                    </a:lnL>
                    <a:lnR>
                      <a:noFill/>
                    </a:lnR>
                    <a:lnT>
                      <a:noFill/>
                    </a:lnT>
                    <a:lnB>
                      <a:noFill/>
                    </a:lnB>
                    <a:solidFill>
                      <a:schemeClr val="accent1">
                        <a:lumMod val="20000"/>
                        <a:lumOff val="80000"/>
                      </a:schemeClr>
                    </a:solidFill>
                  </a:tcPr>
                </a:tc>
                <a:extLst>
                  <a:ext uri="{0D108BD9-81ED-4DB2-BD59-A6C34878D82A}">
                    <a16:rowId xmlns:a16="http://schemas.microsoft.com/office/drawing/2014/main" val="1804839258"/>
                  </a:ext>
                </a:extLst>
              </a:tr>
              <a:tr h="171577">
                <a:tc>
                  <a:txBody>
                    <a:bodyPr/>
                    <a:lstStyle/>
                    <a:p>
                      <a:pPr algn="l" fontAlgn="b"/>
                      <a:r>
                        <a:rPr lang="en-IN" sz="1000" b="0" i="0" u="none" strike="noStrike" dirty="0">
                          <a:solidFill>
                            <a:srgbClr val="000000"/>
                          </a:solidFill>
                          <a:effectLst/>
                          <a:latin typeface="Calibri" panose="020F0502020204030204" pitchFamily="34" charset="0"/>
                        </a:rPr>
                        <a:t>5. Bank of China</a:t>
                      </a:r>
                    </a:p>
                  </a:txBody>
                  <a:tcPr marL="8271" marR="8271" marT="8271" marB="0" anchor="b">
                    <a:lnL>
                      <a:noFill/>
                    </a:lnL>
                    <a:lnR>
                      <a:noFill/>
                    </a:lnR>
                    <a:lnT>
                      <a:noFill/>
                    </a:lnT>
                    <a:lnB>
                      <a:noFill/>
                    </a:lnB>
                    <a:solidFill>
                      <a:schemeClr val="accent1">
                        <a:lumMod val="20000"/>
                        <a:lumOff val="80000"/>
                      </a:schemeClr>
                    </a:solidFill>
                  </a:tcPr>
                </a:tc>
                <a:tc>
                  <a:txBody>
                    <a:bodyPr/>
                    <a:lstStyle/>
                    <a:p>
                      <a:pPr algn="l" fontAlgn="b"/>
                      <a:r>
                        <a:rPr lang="el-GR" sz="1000" b="0" i="0" u="none" strike="noStrike" dirty="0">
                          <a:solidFill>
                            <a:srgbClr val="000000"/>
                          </a:solidFill>
                          <a:effectLst/>
                          <a:latin typeface="Calibri" panose="020F0502020204030204" pitchFamily="34" charset="0"/>
                        </a:rPr>
                        <a:t>Κίνα</a:t>
                      </a:r>
                      <a:endParaRPr lang="en-IN" sz="1000" b="0" i="0" u="none" strike="noStrike" dirty="0">
                        <a:solidFill>
                          <a:srgbClr val="000000"/>
                        </a:solidFill>
                        <a:effectLst/>
                        <a:latin typeface="Calibri" panose="020F0502020204030204" pitchFamily="34" charset="0"/>
                      </a:endParaRPr>
                    </a:p>
                  </a:txBody>
                  <a:tcPr marL="8271" marR="8271" marT="8271" marB="0" anchor="b">
                    <a:lnL>
                      <a:noFill/>
                    </a:lnL>
                    <a:lnR>
                      <a:noFill/>
                    </a:lnR>
                    <a:lnT>
                      <a:noFill/>
                    </a:lnT>
                    <a:lnB>
                      <a:noFill/>
                    </a:lnB>
                    <a:solidFill>
                      <a:schemeClr val="accent1">
                        <a:lumMod val="20000"/>
                        <a:lumOff val="80000"/>
                      </a:schemeClr>
                    </a:solidFill>
                  </a:tcPr>
                </a:tc>
                <a:tc>
                  <a:txBody>
                    <a:bodyPr/>
                    <a:lstStyle/>
                    <a:p>
                      <a:pPr algn="l" fontAlgn="b"/>
                      <a:r>
                        <a:rPr lang="en-IN" sz="1000" b="0" i="0" u="none" strike="noStrike" dirty="0">
                          <a:solidFill>
                            <a:srgbClr val="000000"/>
                          </a:solidFill>
                          <a:effectLst/>
                          <a:latin typeface="Calibri" panose="020F0502020204030204" pitchFamily="34" charset="0"/>
                        </a:rPr>
                        <a:t>2,591</a:t>
                      </a:r>
                    </a:p>
                  </a:txBody>
                  <a:tcPr marL="8271" marR="8271" marT="8271" marB="0" anchor="b">
                    <a:lnL>
                      <a:noFill/>
                    </a:lnL>
                    <a:lnR>
                      <a:noFill/>
                    </a:lnR>
                    <a:lnT>
                      <a:noFill/>
                    </a:lnT>
                    <a:lnB>
                      <a:noFill/>
                    </a:lnB>
                    <a:solidFill>
                      <a:schemeClr val="accent1">
                        <a:lumMod val="20000"/>
                        <a:lumOff val="80000"/>
                      </a:schemeClr>
                    </a:solidFill>
                  </a:tcPr>
                </a:tc>
                <a:extLst>
                  <a:ext uri="{0D108BD9-81ED-4DB2-BD59-A6C34878D82A}">
                    <a16:rowId xmlns:a16="http://schemas.microsoft.com/office/drawing/2014/main" val="3141648689"/>
                  </a:ext>
                </a:extLst>
              </a:tr>
              <a:tr h="171577">
                <a:tc>
                  <a:txBody>
                    <a:bodyPr/>
                    <a:lstStyle/>
                    <a:p>
                      <a:pPr algn="l" fontAlgn="b"/>
                      <a:r>
                        <a:rPr lang="en-IN" sz="1000" b="0" i="0" u="none" strike="noStrike" dirty="0">
                          <a:solidFill>
                            <a:srgbClr val="000000"/>
                          </a:solidFill>
                          <a:effectLst/>
                          <a:latin typeface="Calibri" panose="020F0502020204030204" pitchFamily="34" charset="0"/>
                        </a:rPr>
                        <a:t>6. HSBC Holdings</a:t>
                      </a:r>
                    </a:p>
                  </a:txBody>
                  <a:tcPr marL="8271" marR="8271" marT="8271" marB="0" anchor="b">
                    <a:lnL>
                      <a:noFill/>
                    </a:lnL>
                    <a:lnR>
                      <a:noFill/>
                    </a:lnR>
                    <a:lnT>
                      <a:noFill/>
                    </a:lnT>
                    <a:lnB>
                      <a:noFill/>
                    </a:lnB>
                    <a:solidFill>
                      <a:schemeClr val="accent1">
                        <a:lumMod val="20000"/>
                        <a:lumOff val="80000"/>
                      </a:schemeClr>
                    </a:solidFill>
                  </a:tcPr>
                </a:tc>
                <a:tc>
                  <a:txBody>
                    <a:bodyPr/>
                    <a:lstStyle/>
                    <a:p>
                      <a:pPr algn="l" fontAlgn="b"/>
                      <a:r>
                        <a:rPr lang="el-GR" sz="1000" b="0" i="0" u="none" strike="noStrike" dirty="0">
                          <a:solidFill>
                            <a:srgbClr val="000000"/>
                          </a:solidFill>
                          <a:effectLst/>
                          <a:latin typeface="Calibri" panose="020F0502020204030204" pitchFamily="34" charset="0"/>
                        </a:rPr>
                        <a:t>Ηνωμένο Βασίλειο</a:t>
                      </a:r>
                      <a:endParaRPr lang="en-IN" sz="1000" b="0" i="0" u="none" strike="noStrike" dirty="0">
                        <a:solidFill>
                          <a:srgbClr val="000000"/>
                        </a:solidFill>
                        <a:effectLst/>
                        <a:latin typeface="Calibri" panose="020F0502020204030204" pitchFamily="34" charset="0"/>
                      </a:endParaRPr>
                    </a:p>
                  </a:txBody>
                  <a:tcPr marL="8271" marR="8271" marT="8271" marB="0" anchor="b">
                    <a:lnL>
                      <a:noFill/>
                    </a:lnL>
                    <a:lnR>
                      <a:noFill/>
                    </a:lnR>
                    <a:lnT>
                      <a:noFill/>
                    </a:lnT>
                    <a:lnB>
                      <a:noFill/>
                    </a:lnB>
                    <a:solidFill>
                      <a:schemeClr val="accent1">
                        <a:lumMod val="20000"/>
                        <a:lumOff val="80000"/>
                      </a:schemeClr>
                    </a:solidFill>
                  </a:tcPr>
                </a:tc>
                <a:tc>
                  <a:txBody>
                    <a:bodyPr/>
                    <a:lstStyle/>
                    <a:p>
                      <a:pPr algn="l" fontAlgn="b"/>
                      <a:r>
                        <a:rPr lang="en-IN" sz="1000" b="0" i="0" u="none" strike="noStrike" dirty="0">
                          <a:solidFill>
                            <a:srgbClr val="000000"/>
                          </a:solidFill>
                          <a:effectLst/>
                          <a:latin typeface="Calibri" panose="020F0502020204030204" pitchFamily="34" charset="0"/>
                        </a:rPr>
                        <a:t>2,410</a:t>
                      </a:r>
                    </a:p>
                  </a:txBody>
                  <a:tcPr marL="8271" marR="8271" marT="8271" marB="0" anchor="b">
                    <a:lnL>
                      <a:noFill/>
                    </a:lnL>
                    <a:lnR>
                      <a:noFill/>
                    </a:lnR>
                    <a:lnT>
                      <a:noFill/>
                    </a:lnT>
                    <a:lnB>
                      <a:noFill/>
                    </a:lnB>
                    <a:solidFill>
                      <a:schemeClr val="accent1">
                        <a:lumMod val="20000"/>
                        <a:lumOff val="80000"/>
                      </a:schemeClr>
                    </a:solidFill>
                  </a:tcPr>
                </a:tc>
                <a:extLst>
                  <a:ext uri="{0D108BD9-81ED-4DB2-BD59-A6C34878D82A}">
                    <a16:rowId xmlns:a16="http://schemas.microsoft.com/office/drawing/2014/main" val="3516637779"/>
                  </a:ext>
                </a:extLst>
              </a:tr>
              <a:tr h="171577">
                <a:tc>
                  <a:txBody>
                    <a:bodyPr/>
                    <a:lstStyle/>
                    <a:p>
                      <a:pPr algn="l" fontAlgn="b"/>
                      <a:r>
                        <a:rPr lang="en-IN" sz="1000" b="0" i="0" u="none" strike="noStrike" dirty="0">
                          <a:solidFill>
                            <a:srgbClr val="000000"/>
                          </a:solidFill>
                          <a:effectLst/>
                          <a:latin typeface="Calibri" panose="020F0502020204030204" pitchFamily="34" charset="0"/>
                        </a:rPr>
                        <a:t>7. J.P. Morgan Chase</a:t>
                      </a:r>
                    </a:p>
                  </a:txBody>
                  <a:tcPr marL="8271" marR="8271" marT="8271" marB="0" anchor="b">
                    <a:lnL>
                      <a:noFill/>
                    </a:lnL>
                    <a:lnR>
                      <a:noFill/>
                    </a:lnR>
                    <a:lnT>
                      <a:noFill/>
                    </a:lnT>
                    <a:lnB>
                      <a:noFill/>
                    </a:lnB>
                    <a:solidFill>
                      <a:schemeClr val="accent1">
                        <a:lumMod val="20000"/>
                        <a:lumOff val="80000"/>
                      </a:schemeClr>
                    </a:solidFill>
                  </a:tcPr>
                </a:tc>
                <a:tc>
                  <a:txBody>
                    <a:bodyPr/>
                    <a:lstStyle/>
                    <a:p>
                      <a:pPr algn="l" fontAlgn="b"/>
                      <a:r>
                        <a:rPr lang="el-GR" sz="1000" b="0" i="0" u="none" strike="noStrike" dirty="0">
                          <a:solidFill>
                            <a:srgbClr val="000000"/>
                          </a:solidFill>
                          <a:effectLst/>
                          <a:latin typeface="Calibri" panose="020F0502020204030204" pitchFamily="34" charset="0"/>
                        </a:rPr>
                        <a:t>ΗΠΑ</a:t>
                      </a:r>
                      <a:endParaRPr lang="en-IN" sz="1000" b="0" i="0" u="none" strike="noStrike" dirty="0">
                        <a:solidFill>
                          <a:srgbClr val="000000"/>
                        </a:solidFill>
                        <a:effectLst/>
                        <a:latin typeface="Calibri" panose="020F0502020204030204" pitchFamily="34" charset="0"/>
                      </a:endParaRPr>
                    </a:p>
                  </a:txBody>
                  <a:tcPr marL="8271" marR="8271" marT="8271" marB="0" anchor="b">
                    <a:lnL>
                      <a:noFill/>
                    </a:lnL>
                    <a:lnR>
                      <a:noFill/>
                    </a:lnR>
                    <a:lnT>
                      <a:noFill/>
                    </a:lnT>
                    <a:lnB>
                      <a:noFill/>
                    </a:lnB>
                    <a:solidFill>
                      <a:schemeClr val="accent1">
                        <a:lumMod val="20000"/>
                        <a:lumOff val="80000"/>
                      </a:schemeClr>
                    </a:solidFill>
                  </a:tcPr>
                </a:tc>
                <a:tc>
                  <a:txBody>
                    <a:bodyPr/>
                    <a:lstStyle/>
                    <a:p>
                      <a:pPr algn="l" fontAlgn="b"/>
                      <a:r>
                        <a:rPr lang="en-IN" sz="1000" b="0" i="0" u="none" strike="noStrike" dirty="0">
                          <a:solidFill>
                            <a:srgbClr val="000000"/>
                          </a:solidFill>
                          <a:effectLst/>
                          <a:latin typeface="Calibri" panose="020F0502020204030204" pitchFamily="34" charset="0"/>
                        </a:rPr>
                        <a:t>2,352</a:t>
                      </a:r>
                    </a:p>
                  </a:txBody>
                  <a:tcPr marL="8271" marR="8271" marT="8271" marB="0" anchor="b">
                    <a:lnL>
                      <a:noFill/>
                    </a:lnL>
                    <a:lnR>
                      <a:noFill/>
                    </a:lnR>
                    <a:lnT>
                      <a:noFill/>
                    </a:lnT>
                    <a:lnB>
                      <a:noFill/>
                    </a:lnB>
                    <a:solidFill>
                      <a:schemeClr val="accent1">
                        <a:lumMod val="20000"/>
                        <a:lumOff val="80000"/>
                      </a:schemeClr>
                    </a:solidFill>
                  </a:tcPr>
                </a:tc>
                <a:extLst>
                  <a:ext uri="{0D108BD9-81ED-4DB2-BD59-A6C34878D82A}">
                    <a16:rowId xmlns:a16="http://schemas.microsoft.com/office/drawing/2014/main" val="4220430266"/>
                  </a:ext>
                </a:extLst>
              </a:tr>
              <a:tr h="171577">
                <a:tc>
                  <a:txBody>
                    <a:bodyPr/>
                    <a:lstStyle/>
                    <a:p>
                      <a:pPr algn="l" fontAlgn="b"/>
                      <a:r>
                        <a:rPr lang="en-IN" sz="1000" b="0" i="0" u="none" strike="noStrike" dirty="0">
                          <a:solidFill>
                            <a:srgbClr val="000000"/>
                          </a:solidFill>
                          <a:effectLst/>
                          <a:latin typeface="Calibri" panose="020F0502020204030204" pitchFamily="34" charset="0"/>
                        </a:rPr>
                        <a:t>8. BNP Paribas</a:t>
                      </a:r>
                    </a:p>
                  </a:txBody>
                  <a:tcPr marL="8271" marR="8271" marT="8271" marB="0" anchor="b">
                    <a:lnL>
                      <a:noFill/>
                    </a:lnL>
                    <a:lnR>
                      <a:noFill/>
                    </a:lnR>
                    <a:lnT>
                      <a:noFill/>
                    </a:lnT>
                    <a:lnB>
                      <a:noFill/>
                    </a:lnB>
                    <a:solidFill>
                      <a:schemeClr val="accent1">
                        <a:lumMod val="20000"/>
                        <a:lumOff val="80000"/>
                      </a:schemeClr>
                    </a:solidFill>
                  </a:tcPr>
                </a:tc>
                <a:tc>
                  <a:txBody>
                    <a:bodyPr/>
                    <a:lstStyle/>
                    <a:p>
                      <a:pPr algn="l" fontAlgn="b"/>
                      <a:r>
                        <a:rPr lang="el-GR" sz="1000" b="0" i="0" u="none" strike="noStrike" dirty="0">
                          <a:solidFill>
                            <a:srgbClr val="000000"/>
                          </a:solidFill>
                          <a:effectLst/>
                          <a:latin typeface="Calibri" panose="020F0502020204030204" pitchFamily="34" charset="0"/>
                        </a:rPr>
                        <a:t>Γαλλία</a:t>
                      </a:r>
                      <a:endParaRPr lang="en-IN" sz="1000" b="0" i="0" u="none" strike="noStrike" dirty="0">
                        <a:solidFill>
                          <a:srgbClr val="000000"/>
                        </a:solidFill>
                        <a:effectLst/>
                        <a:latin typeface="Calibri" panose="020F0502020204030204" pitchFamily="34" charset="0"/>
                      </a:endParaRPr>
                    </a:p>
                  </a:txBody>
                  <a:tcPr marL="8271" marR="8271" marT="8271" marB="0" anchor="b">
                    <a:lnL>
                      <a:noFill/>
                    </a:lnL>
                    <a:lnR>
                      <a:noFill/>
                    </a:lnR>
                    <a:lnT>
                      <a:noFill/>
                    </a:lnT>
                    <a:lnB>
                      <a:noFill/>
                    </a:lnB>
                    <a:solidFill>
                      <a:schemeClr val="accent1">
                        <a:lumMod val="20000"/>
                        <a:lumOff val="80000"/>
                      </a:schemeClr>
                    </a:solidFill>
                  </a:tcPr>
                </a:tc>
                <a:tc>
                  <a:txBody>
                    <a:bodyPr/>
                    <a:lstStyle/>
                    <a:p>
                      <a:pPr algn="l" fontAlgn="b"/>
                      <a:r>
                        <a:rPr lang="en-IN" sz="1000" b="0" i="0" u="none" strike="noStrike" dirty="0">
                          <a:solidFill>
                            <a:srgbClr val="000000"/>
                          </a:solidFill>
                          <a:effectLst/>
                          <a:latin typeface="Calibri" panose="020F0502020204030204" pitchFamily="34" charset="0"/>
                        </a:rPr>
                        <a:t>2,168</a:t>
                      </a:r>
                    </a:p>
                  </a:txBody>
                  <a:tcPr marL="8271" marR="8271" marT="8271" marB="0" anchor="b">
                    <a:lnL>
                      <a:noFill/>
                    </a:lnL>
                    <a:lnR>
                      <a:noFill/>
                    </a:lnR>
                    <a:lnT>
                      <a:noFill/>
                    </a:lnT>
                    <a:lnB>
                      <a:noFill/>
                    </a:lnB>
                    <a:solidFill>
                      <a:schemeClr val="accent1">
                        <a:lumMod val="20000"/>
                        <a:lumOff val="80000"/>
                      </a:schemeClr>
                    </a:solidFill>
                  </a:tcPr>
                </a:tc>
                <a:extLst>
                  <a:ext uri="{0D108BD9-81ED-4DB2-BD59-A6C34878D82A}">
                    <a16:rowId xmlns:a16="http://schemas.microsoft.com/office/drawing/2014/main" val="1277667325"/>
                  </a:ext>
                </a:extLst>
              </a:tr>
              <a:tr h="171577">
                <a:tc>
                  <a:txBody>
                    <a:bodyPr/>
                    <a:lstStyle/>
                    <a:p>
                      <a:pPr algn="l" fontAlgn="b"/>
                      <a:r>
                        <a:rPr lang="en-IN" sz="1000" b="0" i="0" u="none" strike="noStrike" dirty="0">
                          <a:solidFill>
                            <a:srgbClr val="000000"/>
                          </a:solidFill>
                          <a:effectLst/>
                          <a:latin typeface="Calibri" panose="020F0502020204030204" pitchFamily="34" charset="0"/>
                        </a:rPr>
                        <a:t>9. Bank of America</a:t>
                      </a:r>
                    </a:p>
                  </a:txBody>
                  <a:tcPr marL="8271" marR="8271" marT="8271" marB="0" anchor="b">
                    <a:lnL>
                      <a:noFill/>
                    </a:lnL>
                    <a:lnR>
                      <a:noFill/>
                    </a:lnR>
                    <a:lnT>
                      <a:noFill/>
                    </a:lnT>
                    <a:lnB>
                      <a:noFill/>
                    </a:lnB>
                    <a:solidFill>
                      <a:schemeClr val="accent1">
                        <a:lumMod val="20000"/>
                        <a:lumOff val="80000"/>
                      </a:schemeClr>
                    </a:solidFill>
                  </a:tcPr>
                </a:tc>
                <a:tc>
                  <a:txBody>
                    <a:bodyPr/>
                    <a:lstStyle/>
                    <a:p>
                      <a:pPr algn="l" fontAlgn="b"/>
                      <a:r>
                        <a:rPr lang="el-GR" sz="1000" b="0" i="0" u="none" strike="noStrike" dirty="0">
                          <a:solidFill>
                            <a:srgbClr val="000000"/>
                          </a:solidFill>
                          <a:effectLst/>
                          <a:latin typeface="Calibri" panose="020F0502020204030204" pitchFamily="34" charset="0"/>
                        </a:rPr>
                        <a:t>ΗΠΑ</a:t>
                      </a:r>
                      <a:endParaRPr lang="en-IN" sz="1000" b="0" i="0" u="none" strike="noStrike" dirty="0">
                        <a:solidFill>
                          <a:srgbClr val="000000"/>
                        </a:solidFill>
                        <a:effectLst/>
                        <a:latin typeface="Calibri" panose="020F0502020204030204" pitchFamily="34" charset="0"/>
                      </a:endParaRPr>
                    </a:p>
                  </a:txBody>
                  <a:tcPr marL="8271" marR="8271" marT="8271" marB="0" anchor="b">
                    <a:lnL>
                      <a:noFill/>
                    </a:lnL>
                    <a:lnR>
                      <a:noFill/>
                    </a:lnR>
                    <a:lnT>
                      <a:noFill/>
                    </a:lnT>
                    <a:lnB>
                      <a:noFill/>
                    </a:lnB>
                    <a:solidFill>
                      <a:schemeClr val="accent1">
                        <a:lumMod val="20000"/>
                        <a:lumOff val="80000"/>
                      </a:schemeClr>
                    </a:solidFill>
                  </a:tcPr>
                </a:tc>
                <a:tc>
                  <a:txBody>
                    <a:bodyPr/>
                    <a:lstStyle/>
                    <a:p>
                      <a:pPr algn="l" fontAlgn="b"/>
                      <a:r>
                        <a:rPr lang="en-IN" sz="1000" b="0" i="0" u="none" strike="noStrike" dirty="0">
                          <a:solidFill>
                            <a:srgbClr val="000000"/>
                          </a:solidFill>
                          <a:effectLst/>
                          <a:latin typeface="Calibri" panose="020F0502020204030204" pitchFamily="34" charset="0"/>
                        </a:rPr>
                        <a:t>2,147</a:t>
                      </a:r>
                    </a:p>
                  </a:txBody>
                  <a:tcPr marL="8271" marR="8271" marT="8271" marB="0" anchor="b">
                    <a:lnL>
                      <a:noFill/>
                    </a:lnL>
                    <a:lnR>
                      <a:noFill/>
                    </a:lnR>
                    <a:lnT>
                      <a:noFill/>
                    </a:lnT>
                    <a:lnB>
                      <a:noFill/>
                    </a:lnB>
                    <a:solidFill>
                      <a:schemeClr val="accent1">
                        <a:lumMod val="20000"/>
                        <a:lumOff val="80000"/>
                      </a:schemeClr>
                    </a:solidFill>
                  </a:tcPr>
                </a:tc>
                <a:extLst>
                  <a:ext uri="{0D108BD9-81ED-4DB2-BD59-A6C34878D82A}">
                    <a16:rowId xmlns:a16="http://schemas.microsoft.com/office/drawing/2014/main" val="86140298"/>
                  </a:ext>
                </a:extLst>
              </a:tr>
              <a:tr h="171577">
                <a:tc>
                  <a:txBody>
                    <a:bodyPr/>
                    <a:lstStyle/>
                    <a:p>
                      <a:pPr algn="l" fontAlgn="b"/>
                      <a:r>
                        <a:rPr lang="en-IN" sz="1000" b="0" i="0" u="none" strike="noStrike" dirty="0">
                          <a:solidFill>
                            <a:srgbClr val="000000"/>
                          </a:solidFill>
                          <a:effectLst/>
                          <a:latin typeface="Calibri" panose="020F0502020204030204" pitchFamily="34" charset="0"/>
                        </a:rPr>
                        <a:t>10. Crédit Agricole</a:t>
                      </a:r>
                    </a:p>
                  </a:txBody>
                  <a:tcPr marL="8271" marR="8271" marT="8271" marB="0" anchor="b">
                    <a:lnL>
                      <a:noFill/>
                    </a:lnL>
                    <a:lnR>
                      <a:noFill/>
                    </a:lnR>
                    <a:lnT>
                      <a:noFill/>
                    </a:lnT>
                    <a:lnB>
                      <a:noFill/>
                    </a:lnB>
                    <a:solidFill>
                      <a:schemeClr val="accent1">
                        <a:lumMod val="20000"/>
                        <a:lumOff val="80000"/>
                      </a:schemeClr>
                    </a:solidFill>
                  </a:tcPr>
                </a:tc>
                <a:tc>
                  <a:txBody>
                    <a:bodyPr/>
                    <a:lstStyle/>
                    <a:p>
                      <a:pPr marL="0" marR="0" indent="0" algn="l" defTabSz="914400" rtl="0" eaLnBrk="1" fontAlgn="b" latinLnBrk="0" hangingPunct="1">
                        <a:lnSpc>
                          <a:spcPct val="100000"/>
                        </a:lnSpc>
                        <a:spcBef>
                          <a:spcPts val="0"/>
                        </a:spcBef>
                        <a:spcAft>
                          <a:spcPts val="0"/>
                        </a:spcAft>
                        <a:buClrTx/>
                        <a:buSzTx/>
                        <a:buFontTx/>
                        <a:buNone/>
                        <a:tabLst/>
                        <a:defRPr/>
                      </a:pPr>
                      <a:r>
                        <a:rPr lang="el-GR" sz="1000" b="0" i="0" u="none" strike="noStrike" dirty="0">
                          <a:solidFill>
                            <a:srgbClr val="000000"/>
                          </a:solidFill>
                          <a:effectLst/>
                          <a:latin typeface="Calibri" panose="020F0502020204030204" pitchFamily="34" charset="0"/>
                        </a:rPr>
                        <a:t>Γαλλία</a:t>
                      </a:r>
                      <a:endParaRPr lang="en-IN" sz="1000" b="0" i="0" u="none" strike="noStrike" dirty="0">
                        <a:solidFill>
                          <a:srgbClr val="000000"/>
                        </a:solidFill>
                        <a:effectLst/>
                        <a:latin typeface="Calibri" panose="020F0502020204030204" pitchFamily="34" charset="0"/>
                      </a:endParaRPr>
                    </a:p>
                  </a:txBody>
                  <a:tcPr marL="8271" marR="8271" marT="8271" marB="0" anchor="b">
                    <a:lnL>
                      <a:noFill/>
                    </a:lnL>
                    <a:lnR>
                      <a:noFill/>
                    </a:lnR>
                    <a:lnT>
                      <a:noFill/>
                    </a:lnT>
                    <a:lnB>
                      <a:noFill/>
                    </a:lnB>
                    <a:solidFill>
                      <a:schemeClr val="accent1">
                        <a:lumMod val="20000"/>
                        <a:lumOff val="80000"/>
                      </a:schemeClr>
                    </a:solidFill>
                  </a:tcPr>
                </a:tc>
                <a:tc>
                  <a:txBody>
                    <a:bodyPr/>
                    <a:lstStyle/>
                    <a:p>
                      <a:pPr algn="l" fontAlgn="b"/>
                      <a:r>
                        <a:rPr lang="en-IN" sz="1000" b="0" i="0" u="none" strike="noStrike">
                          <a:solidFill>
                            <a:srgbClr val="000000"/>
                          </a:solidFill>
                          <a:effectLst/>
                          <a:latin typeface="Calibri" panose="020F0502020204030204" pitchFamily="34" charset="0"/>
                        </a:rPr>
                        <a:t>1,847</a:t>
                      </a:r>
                    </a:p>
                  </a:txBody>
                  <a:tcPr marL="8271" marR="8271" marT="8271" marB="0" anchor="b">
                    <a:lnL>
                      <a:noFill/>
                    </a:lnL>
                    <a:lnR>
                      <a:noFill/>
                    </a:lnR>
                    <a:lnT>
                      <a:noFill/>
                    </a:lnT>
                    <a:lnB>
                      <a:noFill/>
                    </a:lnB>
                    <a:solidFill>
                      <a:schemeClr val="accent1">
                        <a:lumMod val="20000"/>
                        <a:lumOff val="80000"/>
                      </a:schemeClr>
                    </a:solidFill>
                  </a:tcPr>
                </a:tc>
                <a:extLst>
                  <a:ext uri="{0D108BD9-81ED-4DB2-BD59-A6C34878D82A}">
                    <a16:rowId xmlns:a16="http://schemas.microsoft.com/office/drawing/2014/main" val="1986602138"/>
                  </a:ext>
                </a:extLst>
              </a:tr>
              <a:tr h="171577">
                <a:tc>
                  <a:txBody>
                    <a:bodyPr/>
                    <a:lstStyle/>
                    <a:p>
                      <a:pPr algn="l" fontAlgn="b"/>
                      <a:r>
                        <a:rPr lang="en-IN" sz="1000" b="0" i="0" u="none" strike="noStrike" dirty="0">
                          <a:solidFill>
                            <a:srgbClr val="000000"/>
                          </a:solidFill>
                          <a:effectLst/>
                          <a:latin typeface="Calibri" panose="020F0502020204030204" pitchFamily="34" charset="0"/>
                        </a:rPr>
                        <a:t>11. Wells Fargo</a:t>
                      </a:r>
                    </a:p>
                  </a:txBody>
                  <a:tcPr marL="8271" marR="8271" marT="8271" marB="0" anchor="b">
                    <a:lnL>
                      <a:noFill/>
                    </a:lnL>
                    <a:lnR>
                      <a:noFill/>
                    </a:lnR>
                    <a:lnT>
                      <a:noFill/>
                    </a:lnT>
                    <a:lnB>
                      <a:noFill/>
                    </a:lnB>
                    <a:solidFill>
                      <a:schemeClr val="accent1">
                        <a:lumMod val="20000"/>
                        <a:lumOff val="80000"/>
                      </a:schemeClr>
                    </a:solidFill>
                  </a:tcPr>
                </a:tc>
                <a:tc>
                  <a:txBody>
                    <a:bodyPr/>
                    <a:lstStyle/>
                    <a:p>
                      <a:pPr algn="l" fontAlgn="b"/>
                      <a:r>
                        <a:rPr lang="el-GR" sz="1000" b="0" i="0" u="none" strike="noStrike" dirty="0">
                          <a:solidFill>
                            <a:srgbClr val="000000"/>
                          </a:solidFill>
                          <a:effectLst/>
                          <a:latin typeface="Calibri" panose="020F0502020204030204" pitchFamily="34" charset="0"/>
                        </a:rPr>
                        <a:t>ΗΠΑ</a:t>
                      </a:r>
                      <a:endParaRPr lang="en-IN" sz="1000" b="0" i="0" u="none" strike="noStrike" dirty="0">
                        <a:solidFill>
                          <a:srgbClr val="000000"/>
                        </a:solidFill>
                        <a:effectLst/>
                        <a:latin typeface="Calibri" panose="020F0502020204030204" pitchFamily="34" charset="0"/>
                      </a:endParaRPr>
                    </a:p>
                  </a:txBody>
                  <a:tcPr marL="8271" marR="8271" marT="8271" marB="0" anchor="b">
                    <a:lnL>
                      <a:noFill/>
                    </a:lnL>
                    <a:lnR>
                      <a:noFill/>
                    </a:lnR>
                    <a:lnT>
                      <a:noFill/>
                    </a:lnT>
                    <a:lnB>
                      <a:noFill/>
                    </a:lnB>
                    <a:solidFill>
                      <a:schemeClr val="accent1">
                        <a:lumMod val="20000"/>
                        <a:lumOff val="80000"/>
                      </a:schemeClr>
                    </a:solidFill>
                  </a:tcPr>
                </a:tc>
                <a:tc>
                  <a:txBody>
                    <a:bodyPr/>
                    <a:lstStyle/>
                    <a:p>
                      <a:pPr algn="l" fontAlgn="b"/>
                      <a:r>
                        <a:rPr lang="en-IN" sz="1000" b="0" i="0" u="none" strike="noStrike" dirty="0">
                          <a:solidFill>
                            <a:srgbClr val="000000"/>
                          </a:solidFill>
                          <a:effectLst/>
                          <a:latin typeface="Calibri" panose="020F0502020204030204" pitchFamily="34" charset="0"/>
                        </a:rPr>
                        <a:t>1,788</a:t>
                      </a:r>
                    </a:p>
                  </a:txBody>
                  <a:tcPr marL="8271" marR="8271" marT="8271" marB="0" anchor="b">
                    <a:lnL>
                      <a:noFill/>
                    </a:lnL>
                    <a:lnR>
                      <a:noFill/>
                    </a:lnR>
                    <a:lnT>
                      <a:noFill/>
                    </a:lnT>
                    <a:lnB>
                      <a:noFill/>
                    </a:lnB>
                    <a:solidFill>
                      <a:schemeClr val="accent1">
                        <a:lumMod val="20000"/>
                        <a:lumOff val="80000"/>
                      </a:schemeClr>
                    </a:solidFill>
                  </a:tcPr>
                </a:tc>
                <a:extLst>
                  <a:ext uri="{0D108BD9-81ED-4DB2-BD59-A6C34878D82A}">
                    <a16:rowId xmlns:a16="http://schemas.microsoft.com/office/drawing/2014/main" val="4255682820"/>
                  </a:ext>
                </a:extLst>
              </a:tr>
              <a:tr h="171577">
                <a:tc>
                  <a:txBody>
                    <a:bodyPr/>
                    <a:lstStyle/>
                    <a:p>
                      <a:pPr algn="l" fontAlgn="b"/>
                      <a:r>
                        <a:rPr lang="en-IN" sz="1000" b="0" i="0" u="none" strike="noStrike" dirty="0">
                          <a:solidFill>
                            <a:srgbClr val="000000"/>
                          </a:solidFill>
                          <a:effectLst/>
                          <a:latin typeface="Calibri" panose="020F0502020204030204" pitchFamily="34" charset="0"/>
                        </a:rPr>
                        <a:t>12. Deutsche Bank</a:t>
                      </a:r>
                    </a:p>
                  </a:txBody>
                  <a:tcPr marL="8271" marR="8271" marT="8271" marB="0" anchor="b">
                    <a:lnL>
                      <a:noFill/>
                    </a:lnL>
                    <a:lnR>
                      <a:noFill/>
                    </a:lnR>
                    <a:lnT>
                      <a:noFill/>
                    </a:lnT>
                    <a:lnB>
                      <a:noFill/>
                    </a:lnB>
                    <a:solidFill>
                      <a:schemeClr val="accent1">
                        <a:lumMod val="20000"/>
                        <a:lumOff val="80000"/>
                      </a:schemeClr>
                    </a:solidFill>
                  </a:tcPr>
                </a:tc>
                <a:tc>
                  <a:txBody>
                    <a:bodyPr/>
                    <a:lstStyle/>
                    <a:p>
                      <a:pPr algn="l" fontAlgn="b"/>
                      <a:r>
                        <a:rPr lang="el-GR" sz="1000" b="0" i="0" u="none" strike="noStrike" dirty="0">
                          <a:solidFill>
                            <a:srgbClr val="000000"/>
                          </a:solidFill>
                          <a:effectLst/>
                          <a:latin typeface="Calibri" panose="020F0502020204030204" pitchFamily="34" charset="0"/>
                        </a:rPr>
                        <a:t>Γερμανία</a:t>
                      </a:r>
                      <a:endParaRPr lang="en-IN" sz="1000" b="0" i="0" u="none" strike="noStrike" dirty="0">
                        <a:solidFill>
                          <a:srgbClr val="000000"/>
                        </a:solidFill>
                        <a:effectLst/>
                        <a:latin typeface="Calibri" panose="020F0502020204030204" pitchFamily="34" charset="0"/>
                      </a:endParaRPr>
                    </a:p>
                  </a:txBody>
                  <a:tcPr marL="8271" marR="8271" marT="8271" marB="0" anchor="b">
                    <a:lnL>
                      <a:noFill/>
                    </a:lnL>
                    <a:lnR>
                      <a:noFill/>
                    </a:lnR>
                    <a:lnT>
                      <a:noFill/>
                    </a:lnT>
                    <a:lnB>
                      <a:noFill/>
                    </a:lnB>
                    <a:solidFill>
                      <a:schemeClr val="accent1">
                        <a:lumMod val="20000"/>
                        <a:lumOff val="80000"/>
                      </a:schemeClr>
                    </a:solidFill>
                  </a:tcPr>
                </a:tc>
                <a:tc>
                  <a:txBody>
                    <a:bodyPr/>
                    <a:lstStyle/>
                    <a:p>
                      <a:pPr algn="l" fontAlgn="b"/>
                      <a:r>
                        <a:rPr lang="en-IN" sz="1000" b="0" i="0" u="none" strike="noStrike" dirty="0">
                          <a:solidFill>
                            <a:srgbClr val="000000"/>
                          </a:solidFill>
                          <a:effectLst/>
                          <a:latin typeface="Calibri" panose="020F0502020204030204" pitchFamily="34" charset="0"/>
                        </a:rPr>
                        <a:t>1,771</a:t>
                      </a:r>
                    </a:p>
                  </a:txBody>
                  <a:tcPr marL="8271" marR="8271" marT="8271" marB="0" anchor="b">
                    <a:lnL>
                      <a:noFill/>
                    </a:lnL>
                    <a:lnR>
                      <a:noFill/>
                    </a:lnR>
                    <a:lnT>
                      <a:noFill/>
                    </a:lnT>
                    <a:lnB>
                      <a:noFill/>
                    </a:lnB>
                    <a:solidFill>
                      <a:schemeClr val="accent1">
                        <a:lumMod val="20000"/>
                        <a:lumOff val="80000"/>
                      </a:schemeClr>
                    </a:solidFill>
                  </a:tcPr>
                </a:tc>
                <a:extLst>
                  <a:ext uri="{0D108BD9-81ED-4DB2-BD59-A6C34878D82A}">
                    <a16:rowId xmlns:a16="http://schemas.microsoft.com/office/drawing/2014/main" val="1433487910"/>
                  </a:ext>
                </a:extLst>
              </a:tr>
              <a:tr h="171577">
                <a:tc>
                  <a:txBody>
                    <a:bodyPr/>
                    <a:lstStyle/>
                    <a:p>
                      <a:pPr algn="l" fontAlgn="b"/>
                      <a:r>
                        <a:rPr lang="en-IN" sz="1000" b="0" i="0" u="none" strike="noStrike" dirty="0">
                          <a:solidFill>
                            <a:srgbClr val="000000"/>
                          </a:solidFill>
                          <a:effectLst/>
                          <a:latin typeface="Calibri" panose="020F0502020204030204" pitchFamily="34" charset="0"/>
                        </a:rPr>
                        <a:t>13. Citigroup</a:t>
                      </a:r>
                    </a:p>
                  </a:txBody>
                  <a:tcPr marL="8271" marR="8271" marT="8271" marB="0" anchor="b">
                    <a:lnL>
                      <a:noFill/>
                    </a:lnL>
                    <a:lnR>
                      <a:noFill/>
                    </a:lnR>
                    <a:lnT>
                      <a:noFill/>
                    </a:lnT>
                    <a:lnB>
                      <a:noFill/>
                    </a:lnB>
                    <a:solidFill>
                      <a:schemeClr val="accent1">
                        <a:lumMod val="20000"/>
                        <a:lumOff val="80000"/>
                      </a:schemeClr>
                    </a:solidFill>
                  </a:tcPr>
                </a:tc>
                <a:tc>
                  <a:txBody>
                    <a:bodyPr/>
                    <a:lstStyle/>
                    <a:p>
                      <a:pPr algn="l" fontAlgn="b"/>
                      <a:r>
                        <a:rPr lang="el-GR" sz="1000" b="0" i="0" u="none" strike="noStrike" dirty="0">
                          <a:solidFill>
                            <a:srgbClr val="000000"/>
                          </a:solidFill>
                          <a:effectLst/>
                          <a:latin typeface="Calibri" panose="020F0502020204030204" pitchFamily="34" charset="0"/>
                        </a:rPr>
                        <a:t>ΗΠΑ</a:t>
                      </a:r>
                      <a:endParaRPr lang="en-IN" sz="1000" b="0" i="0" u="none" strike="noStrike" dirty="0">
                        <a:solidFill>
                          <a:srgbClr val="000000"/>
                        </a:solidFill>
                        <a:effectLst/>
                        <a:latin typeface="Calibri" panose="020F0502020204030204" pitchFamily="34" charset="0"/>
                      </a:endParaRPr>
                    </a:p>
                  </a:txBody>
                  <a:tcPr marL="8271" marR="8271" marT="8271" marB="0" anchor="b">
                    <a:lnL>
                      <a:noFill/>
                    </a:lnL>
                    <a:lnR>
                      <a:noFill/>
                    </a:lnR>
                    <a:lnT>
                      <a:noFill/>
                    </a:lnT>
                    <a:lnB>
                      <a:noFill/>
                    </a:lnB>
                    <a:solidFill>
                      <a:schemeClr val="accent1">
                        <a:lumMod val="20000"/>
                        <a:lumOff val="80000"/>
                      </a:schemeClr>
                    </a:solidFill>
                  </a:tcPr>
                </a:tc>
                <a:tc>
                  <a:txBody>
                    <a:bodyPr/>
                    <a:lstStyle/>
                    <a:p>
                      <a:pPr algn="l" fontAlgn="b"/>
                      <a:r>
                        <a:rPr lang="en-IN" sz="1000" b="0" i="0" u="none" strike="noStrike" dirty="0">
                          <a:solidFill>
                            <a:srgbClr val="000000"/>
                          </a:solidFill>
                          <a:effectLst/>
                          <a:latin typeface="Calibri" panose="020F0502020204030204" pitchFamily="34" charset="0"/>
                        </a:rPr>
                        <a:t>1,731</a:t>
                      </a:r>
                    </a:p>
                  </a:txBody>
                  <a:tcPr marL="8271" marR="8271" marT="8271" marB="0" anchor="b">
                    <a:lnL>
                      <a:noFill/>
                    </a:lnL>
                    <a:lnR>
                      <a:noFill/>
                    </a:lnR>
                    <a:lnT>
                      <a:noFill/>
                    </a:lnT>
                    <a:lnB>
                      <a:noFill/>
                    </a:lnB>
                    <a:solidFill>
                      <a:schemeClr val="accent1">
                        <a:lumMod val="20000"/>
                        <a:lumOff val="80000"/>
                      </a:schemeClr>
                    </a:solidFill>
                  </a:tcPr>
                </a:tc>
                <a:extLst>
                  <a:ext uri="{0D108BD9-81ED-4DB2-BD59-A6C34878D82A}">
                    <a16:rowId xmlns:a16="http://schemas.microsoft.com/office/drawing/2014/main" val="2584446300"/>
                  </a:ext>
                </a:extLst>
              </a:tr>
              <a:tr h="171577">
                <a:tc>
                  <a:txBody>
                    <a:bodyPr/>
                    <a:lstStyle/>
                    <a:p>
                      <a:pPr algn="l" fontAlgn="b"/>
                      <a:r>
                        <a:rPr lang="en-IN" sz="1000" b="0" i="0" u="none" strike="noStrike" dirty="0">
                          <a:solidFill>
                            <a:srgbClr val="000000"/>
                          </a:solidFill>
                          <a:effectLst/>
                          <a:latin typeface="Calibri" panose="020F0502020204030204" pitchFamily="34" charset="0"/>
                        </a:rPr>
                        <a:t>14. Mizuho Financial Group</a:t>
                      </a:r>
                    </a:p>
                  </a:txBody>
                  <a:tcPr marL="8271" marR="8271" marT="8271" marB="0" anchor="b">
                    <a:lnL>
                      <a:noFill/>
                    </a:lnL>
                    <a:lnR>
                      <a:noFill/>
                    </a:lnR>
                    <a:lnT>
                      <a:noFill/>
                    </a:lnT>
                    <a:lnB>
                      <a:noFill/>
                    </a:lnB>
                    <a:solidFill>
                      <a:schemeClr val="accent1">
                        <a:lumMod val="20000"/>
                        <a:lumOff val="80000"/>
                      </a:schemeClr>
                    </a:solidFill>
                  </a:tcPr>
                </a:tc>
                <a:tc>
                  <a:txBody>
                    <a:bodyPr/>
                    <a:lstStyle/>
                    <a:p>
                      <a:pPr algn="l" fontAlgn="b"/>
                      <a:r>
                        <a:rPr lang="el-GR" sz="1000" b="0" i="0" u="none" strike="noStrike" dirty="0">
                          <a:solidFill>
                            <a:srgbClr val="000000"/>
                          </a:solidFill>
                          <a:effectLst/>
                          <a:latin typeface="Calibri" panose="020F0502020204030204" pitchFamily="34" charset="0"/>
                        </a:rPr>
                        <a:t>Ιαπωνία</a:t>
                      </a:r>
                      <a:endParaRPr lang="en-IN" sz="1000" b="0" i="0" u="none" strike="noStrike" dirty="0">
                        <a:solidFill>
                          <a:srgbClr val="000000"/>
                        </a:solidFill>
                        <a:effectLst/>
                        <a:latin typeface="Calibri" panose="020F0502020204030204" pitchFamily="34" charset="0"/>
                      </a:endParaRPr>
                    </a:p>
                  </a:txBody>
                  <a:tcPr marL="8271" marR="8271" marT="8271" marB="0" anchor="b">
                    <a:lnL>
                      <a:noFill/>
                    </a:lnL>
                    <a:lnR>
                      <a:noFill/>
                    </a:lnR>
                    <a:lnT>
                      <a:noFill/>
                    </a:lnT>
                    <a:lnB>
                      <a:noFill/>
                    </a:lnB>
                    <a:solidFill>
                      <a:schemeClr val="accent1">
                        <a:lumMod val="20000"/>
                        <a:lumOff val="80000"/>
                      </a:schemeClr>
                    </a:solidFill>
                  </a:tcPr>
                </a:tc>
                <a:tc>
                  <a:txBody>
                    <a:bodyPr/>
                    <a:lstStyle/>
                    <a:p>
                      <a:pPr algn="l" fontAlgn="b"/>
                      <a:r>
                        <a:rPr lang="en-IN" sz="1000" b="0" i="0" u="none" strike="noStrike" dirty="0">
                          <a:solidFill>
                            <a:srgbClr val="000000"/>
                          </a:solidFill>
                          <a:effectLst/>
                          <a:latin typeface="Calibri" panose="020F0502020204030204" pitchFamily="34" charset="0"/>
                        </a:rPr>
                        <a:t>1,718</a:t>
                      </a:r>
                    </a:p>
                  </a:txBody>
                  <a:tcPr marL="8271" marR="8271" marT="8271" marB="0" anchor="b">
                    <a:lnL>
                      <a:noFill/>
                    </a:lnL>
                    <a:lnR>
                      <a:noFill/>
                    </a:lnR>
                    <a:lnT>
                      <a:noFill/>
                    </a:lnT>
                    <a:lnB>
                      <a:noFill/>
                    </a:lnB>
                    <a:solidFill>
                      <a:schemeClr val="accent1">
                        <a:lumMod val="20000"/>
                        <a:lumOff val="80000"/>
                      </a:schemeClr>
                    </a:solidFill>
                  </a:tcPr>
                </a:tc>
                <a:extLst>
                  <a:ext uri="{0D108BD9-81ED-4DB2-BD59-A6C34878D82A}">
                    <a16:rowId xmlns:a16="http://schemas.microsoft.com/office/drawing/2014/main" val="313917457"/>
                  </a:ext>
                </a:extLst>
              </a:tr>
              <a:tr h="171577">
                <a:tc>
                  <a:txBody>
                    <a:bodyPr/>
                    <a:lstStyle/>
                    <a:p>
                      <a:pPr algn="l" fontAlgn="b"/>
                      <a:r>
                        <a:rPr lang="en-IN" sz="1000" b="0" i="0" u="none" strike="noStrike" dirty="0">
                          <a:solidFill>
                            <a:srgbClr val="000000"/>
                          </a:solidFill>
                          <a:effectLst/>
                          <a:latin typeface="Calibri" panose="020F0502020204030204" pitchFamily="34" charset="0"/>
                        </a:rPr>
                        <a:t>15. Barclays Bank</a:t>
                      </a:r>
                    </a:p>
                  </a:txBody>
                  <a:tcPr marL="8271" marR="8271" marT="8271" marB="0" anchor="b">
                    <a:lnL>
                      <a:noFill/>
                    </a:lnL>
                    <a:lnR>
                      <a:noFill/>
                    </a:lnR>
                    <a:lnT>
                      <a:noFill/>
                    </a:lnT>
                    <a:lnB>
                      <a:noFill/>
                    </a:lnB>
                    <a:solidFill>
                      <a:schemeClr val="accent1">
                        <a:lumMod val="20000"/>
                        <a:lumOff val="80000"/>
                      </a:schemeClr>
                    </a:solidFill>
                  </a:tcPr>
                </a:tc>
                <a:tc>
                  <a:txBody>
                    <a:bodyPr/>
                    <a:lstStyle/>
                    <a:p>
                      <a:pPr algn="l" fontAlgn="b"/>
                      <a:r>
                        <a:rPr lang="el-GR" sz="1000" b="0" i="0" u="none" strike="noStrike" dirty="0">
                          <a:solidFill>
                            <a:srgbClr val="000000"/>
                          </a:solidFill>
                          <a:effectLst/>
                          <a:latin typeface="Calibri" panose="020F0502020204030204" pitchFamily="34" charset="0"/>
                        </a:rPr>
                        <a:t>Ηνωμένο Βασίλειο</a:t>
                      </a:r>
                      <a:endParaRPr lang="en-IN" sz="1000" b="0" i="0" u="none" strike="noStrike" dirty="0">
                        <a:solidFill>
                          <a:srgbClr val="000000"/>
                        </a:solidFill>
                        <a:effectLst/>
                        <a:latin typeface="Calibri" panose="020F0502020204030204" pitchFamily="34" charset="0"/>
                      </a:endParaRPr>
                    </a:p>
                  </a:txBody>
                  <a:tcPr marL="8271" marR="8271" marT="8271" marB="0" anchor="b">
                    <a:lnL>
                      <a:noFill/>
                    </a:lnL>
                    <a:lnR>
                      <a:noFill/>
                    </a:lnR>
                    <a:lnT>
                      <a:noFill/>
                    </a:lnT>
                    <a:lnB>
                      <a:noFill/>
                    </a:lnB>
                    <a:solidFill>
                      <a:schemeClr val="accent1">
                        <a:lumMod val="20000"/>
                        <a:lumOff val="80000"/>
                      </a:schemeClr>
                    </a:solidFill>
                  </a:tcPr>
                </a:tc>
                <a:tc>
                  <a:txBody>
                    <a:bodyPr/>
                    <a:lstStyle/>
                    <a:p>
                      <a:pPr algn="l" fontAlgn="b"/>
                      <a:r>
                        <a:rPr lang="en-IN" sz="1000" b="0" i="0" u="none" strike="noStrike" dirty="0">
                          <a:solidFill>
                            <a:srgbClr val="000000"/>
                          </a:solidFill>
                          <a:effectLst/>
                          <a:latin typeface="Calibri" panose="020F0502020204030204" pitchFamily="34" charset="0"/>
                        </a:rPr>
                        <a:t>1,672</a:t>
                      </a:r>
                    </a:p>
                  </a:txBody>
                  <a:tcPr marL="8271" marR="8271" marT="8271" marB="0" anchor="b">
                    <a:lnL>
                      <a:noFill/>
                    </a:lnL>
                    <a:lnR>
                      <a:noFill/>
                    </a:lnR>
                    <a:lnT>
                      <a:noFill/>
                    </a:lnT>
                    <a:lnB>
                      <a:noFill/>
                    </a:lnB>
                    <a:solidFill>
                      <a:schemeClr val="accent1">
                        <a:lumMod val="20000"/>
                        <a:lumOff val="80000"/>
                      </a:schemeClr>
                    </a:solidFill>
                  </a:tcPr>
                </a:tc>
                <a:extLst>
                  <a:ext uri="{0D108BD9-81ED-4DB2-BD59-A6C34878D82A}">
                    <a16:rowId xmlns:a16="http://schemas.microsoft.com/office/drawing/2014/main" val="343716976"/>
                  </a:ext>
                </a:extLst>
              </a:tr>
              <a:tr h="171577">
                <a:tc>
                  <a:txBody>
                    <a:bodyPr/>
                    <a:lstStyle/>
                    <a:p>
                      <a:pPr algn="l" fontAlgn="b"/>
                      <a:r>
                        <a:rPr lang="en-IN" sz="1000" b="0" i="0" u="none" strike="noStrike" dirty="0">
                          <a:solidFill>
                            <a:srgbClr val="000000"/>
                          </a:solidFill>
                          <a:effectLst/>
                          <a:latin typeface="Calibri" panose="020F0502020204030204" pitchFamily="34" charset="0"/>
                        </a:rPr>
                        <a:t>16. Sumitomo Mitsui Financial</a:t>
                      </a:r>
                    </a:p>
                  </a:txBody>
                  <a:tcPr marL="8271" marR="8271" marT="8271" marB="0" anchor="b">
                    <a:lnL>
                      <a:noFill/>
                    </a:lnL>
                    <a:lnR>
                      <a:noFill/>
                    </a:lnR>
                    <a:lnT>
                      <a:noFill/>
                    </a:lnT>
                    <a:lnB>
                      <a:noFill/>
                    </a:lnB>
                    <a:solidFill>
                      <a:schemeClr val="accent1">
                        <a:lumMod val="20000"/>
                        <a:lumOff val="80000"/>
                      </a:schemeClr>
                    </a:solidFill>
                  </a:tcPr>
                </a:tc>
                <a:tc>
                  <a:txBody>
                    <a:bodyPr/>
                    <a:lstStyle/>
                    <a:p>
                      <a:pPr algn="l" fontAlgn="b"/>
                      <a:r>
                        <a:rPr lang="el-GR" sz="1000" b="0" i="0" u="none" strike="noStrike" dirty="0">
                          <a:solidFill>
                            <a:srgbClr val="000000"/>
                          </a:solidFill>
                          <a:effectLst/>
                          <a:latin typeface="Calibri" panose="020F0502020204030204" pitchFamily="34" charset="0"/>
                        </a:rPr>
                        <a:t>Ιαπωνία</a:t>
                      </a:r>
                      <a:endParaRPr lang="en-IN" sz="1000" b="0" i="0" u="none" strike="noStrike" dirty="0">
                        <a:solidFill>
                          <a:srgbClr val="000000"/>
                        </a:solidFill>
                        <a:effectLst/>
                        <a:latin typeface="Calibri" panose="020F0502020204030204" pitchFamily="34" charset="0"/>
                      </a:endParaRPr>
                    </a:p>
                  </a:txBody>
                  <a:tcPr marL="8271" marR="8271" marT="8271" marB="0" anchor="b">
                    <a:lnL>
                      <a:noFill/>
                    </a:lnL>
                    <a:lnR>
                      <a:noFill/>
                    </a:lnR>
                    <a:lnT>
                      <a:noFill/>
                    </a:lnT>
                    <a:lnB>
                      <a:noFill/>
                    </a:lnB>
                    <a:solidFill>
                      <a:schemeClr val="accent1">
                        <a:lumMod val="20000"/>
                        <a:lumOff val="80000"/>
                      </a:schemeClr>
                    </a:solidFill>
                  </a:tcPr>
                </a:tc>
                <a:tc>
                  <a:txBody>
                    <a:bodyPr/>
                    <a:lstStyle/>
                    <a:p>
                      <a:pPr algn="l" fontAlgn="b"/>
                      <a:r>
                        <a:rPr lang="en-IN" sz="1000" b="0" i="0" u="none" strike="noStrike" dirty="0">
                          <a:solidFill>
                            <a:srgbClr val="000000"/>
                          </a:solidFill>
                          <a:effectLst/>
                          <a:latin typeface="Calibri" panose="020F0502020204030204" pitchFamily="34" charset="0"/>
                        </a:rPr>
                        <a:t>1,657</a:t>
                      </a:r>
                    </a:p>
                  </a:txBody>
                  <a:tcPr marL="8271" marR="8271" marT="8271" marB="0" anchor="b">
                    <a:lnL>
                      <a:noFill/>
                    </a:lnL>
                    <a:lnR>
                      <a:noFill/>
                    </a:lnR>
                    <a:lnT>
                      <a:noFill/>
                    </a:lnT>
                    <a:lnB>
                      <a:noFill/>
                    </a:lnB>
                    <a:solidFill>
                      <a:schemeClr val="accent1">
                        <a:lumMod val="20000"/>
                        <a:lumOff val="80000"/>
                      </a:schemeClr>
                    </a:solidFill>
                  </a:tcPr>
                </a:tc>
                <a:extLst>
                  <a:ext uri="{0D108BD9-81ED-4DB2-BD59-A6C34878D82A}">
                    <a16:rowId xmlns:a16="http://schemas.microsoft.com/office/drawing/2014/main" val="2708551999"/>
                  </a:ext>
                </a:extLst>
              </a:tr>
              <a:tr h="171577">
                <a:tc>
                  <a:txBody>
                    <a:bodyPr/>
                    <a:lstStyle/>
                    <a:p>
                      <a:pPr algn="l" fontAlgn="b"/>
                      <a:r>
                        <a:rPr lang="en-IN" sz="1000" b="0" i="0" u="none" strike="noStrike" dirty="0">
                          <a:solidFill>
                            <a:srgbClr val="000000"/>
                          </a:solidFill>
                          <a:effectLst/>
                          <a:latin typeface="Calibri" panose="020F0502020204030204" pitchFamily="34" charset="0"/>
                        </a:rPr>
                        <a:t>17. Banco Santander</a:t>
                      </a:r>
                    </a:p>
                  </a:txBody>
                  <a:tcPr marL="8271" marR="8271" marT="8271" marB="0" anchor="b">
                    <a:lnL>
                      <a:noFill/>
                    </a:lnL>
                    <a:lnR>
                      <a:noFill/>
                    </a:lnR>
                    <a:lnT>
                      <a:noFill/>
                    </a:lnT>
                    <a:lnB>
                      <a:noFill/>
                    </a:lnB>
                    <a:solidFill>
                      <a:schemeClr val="accent1">
                        <a:lumMod val="20000"/>
                        <a:lumOff val="80000"/>
                      </a:schemeClr>
                    </a:solidFill>
                  </a:tcPr>
                </a:tc>
                <a:tc>
                  <a:txBody>
                    <a:bodyPr/>
                    <a:lstStyle/>
                    <a:p>
                      <a:pPr algn="l" fontAlgn="b"/>
                      <a:r>
                        <a:rPr lang="el-GR" sz="1000" b="0" i="0" u="none" strike="noStrike" dirty="0">
                          <a:solidFill>
                            <a:srgbClr val="000000"/>
                          </a:solidFill>
                          <a:effectLst/>
                          <a:latin typeface="Calibri" panose="020F0502020204030204" pitchFamily="34" charset="0"/>
                        </a:rPr>
                        <a:t>Ισπανία</a:t>
                      </a:r>
                      <a:endParaRPr lang="en-IN" sz="1000" b="0" i="0" u="none" strike="noStrike" dirty="0">
                        <a:solidFill>
                          <a:srgbClr val="000000"/>
                        </a:solidFill>
                        <a:effectLst/>
                        <a:latin typeface="Calibri" panose="020F0502020204030204" pitchFamily="34" charset="0"/>
                      </a:endParaRPr>
                    </a:p>
                  </a:txBody>
                  <a:tcPr marL="8271" marR="8271" marT="8271" marB="0" anchor="b">
                    <a:lnL>
                      <a:noFill/>
                    </a:lnL>
                    <a:lnR>
                      <a:noFill/>
                    </a:lnR>
                    <a:lnT>
                      <a:noFill/>
                    </a:lnT>
                    <a:lnB>
                      <a:noFill/>
                    </a:lnB>
                    <a:solidFill>
                      <a:schemeClr val="accent1">
                        <a:lumMod val="20000"/>
                        <a:lumOff val="80000"/>
                      </a:schemeClr>
                    </a:solidFill>
                  </a:tcPr>
                </a:tc>
                <a:tc>
                  <a:txBody>
                    <a:bodyPr/>
                    <a:lstStyle/>
                    <a:p>
                      <a:pPr algn="l" fontAlgn="b"/>
                      <a:r>
                        <a:rPr lang="en-IN" sz="1000" b="0" i="0" u="none" strike="noStrike" dirty="0">
                          <a:solidFill>
                            <a:srgbClr val="000000"/>
                          </a:solidFill>
                          <a:effectLst/>
                          <a:latin typeface="Calibri" panose="020F0502020204030204" pitchFamily="34" charset="0"/>
                        </a:rPr>
                        <a:t>1,457</a:t>
                      </a:r>
                    </a:p>
                  </a:txBody>
                  <a:tcPr marL="8271" marR="8271" marT="8271" marB="0" anchor="b">
                    <a:lnL>
                      <a:noFill/>
                    </a:lnL>
                    <a:lnR>
                      <a:noFill/>
                    </a:lnR>
                    <a:lnT>
                      <a:noFill/>
                    </a:lnT>
                    <a:lnB>
                      <a:noFill/>
                    </a:lnB>
                    <a:solidFill>
                      <a:schemeClr val="accent1">
                        <a:lumMod val="20000"/>
                        <a:lumOff val="80000"/>
                      </a:schemeClr>
                    </a:solidFill>
                  </a:tcPr>
                </a:tc>
                <a:extLst>
                  <a:ext uri="{0D108BD9-81ED-4DB2-BD59-A6C34878D82A}">
                    <a16:rowId xmlns:a16="http://schemas.microsoft.com/office/drawing/2014/main" val="4060485239"/>
                  </a:ext>
                </a:extLst>
              </a:tr>
              <a:tr h="171577">
                <a:tc>
                  <a:txBody>
                    <a:bodyPr/>
                    <a:lstStyle/>
                    <a:p>
                      <a:pPr algn="l" fontAlgn="b"/>
                      <a:r>
                        <a:rPr lang="en-IN" sz="1000" b="0" i="0" u="none" strike="noStrike" dirty="0">
                          <a:solidFill>
                            <a:srgbClr val="000000"/>
                          </a:solidFill>
                          <a:effectLst/>
                          <a:latin typeface="Calibri" panose="020F0502020204030204" pitchFamily="34" charset="0"/>
                        </a:rPr>
                        <a:t>18. Société Generale</a:t>
                      </a:r>
                    </a:p>
                  </a:txBody>
                  <a:tcPr marL="8271" marR="8271" marT="8271" marB="0" anchor="b">
                    <a:lnL>
                      <a:noFill/>
                    </a:lnL>
                    <a:lnR>
                      <a:noFill/>
                    </a:lnR>
                    <a:lnT>
                      <a:noFill/>
                    </a:lnT>
                    <a:lnB>
                      <a:noFill/>
                    </a:lnB>
                    <a:solidFill>
                      <a:schemeClr val="accent1">
                        <a:lumMod val="20000"/>
                        <a:lumOff val="80000"/>
                      </a:schemeClr>
                    </a:solidFill>
                  </a:tcPr>
                </a:tc>
                <a:tc>
                  <a:txBody>
                    <a:bodyPr/>
                    <a:lstStyle/>
                    <a:p>
                      <a:pPr marL="0" marR="0" indent="0" algn="l" defTabSz="914400" rtl="0" eaLnBrk="1" fontAlgn="b" latinLnBrk="0" hangingPunct="1">
                        <a:lnSpc>
                          <a:spcPct val="100000"/>
                        </a:lnSpc>
                        <a:spcBef>
                          <a:spcPts val="0"/>
                        </a:spcBef>
                        <a:spcAft>
                          <a:spcPts val="0"/>
                        </a:spcAft>
                        <a:buClrTx/>
                        <a:buSzTx/>
                        <a:buFontTx/>
                        <a:buNone/>
                        <a:tabLst/>
                        <a:defRPr/>
                      </a:pPr>
                      <a:r>
                        <a:rPr lang="el-GR" sz="1000" b="0" i="0" u="none" strike="noStrike" dirty="0">
                          <a:solidFill>
                            <a:srgbClr val="000000"/>
                          </a:solidFill>
                          <a:effectLst/>
                          <a:latin typeface="Calibri" panose="020F0502020204030204" pitchFamily="34" charset="0"/>
                        </a:rPr>
                        <a:t>Γαλλία</a:t>
                      </a:r>
                      <a:endParaRPr lang="en-IN" sz="1000" b="0" i="0" u="none" strike="noStrike" dirty="0">
                        <a:solidFill>
                          <a:srgbClr val="000000"/>
                        </a:solidFill>
                        <a:effectLst/>
                        <a:latin typeface="Calibri" panose="020F0502020204030204" pitchFamily="34" charset="0"/>
                      </a:endParaRPr>
                    </a:p>
                  </a:txBody>
                  <a:tcPr marL="8271" marR="8271" marT="8271" marB="0" anchor="b">
                    <a:lnL>
                      <a:noFill/>
                    </a:lnL>
                    <a:lnR>
                      <a:noFill/>
                    </a:lnR>
                    <a:lnT>
                      <a:noFill/>
                    </a:lnT>
                    <a:lnB>
                      <a:noFill/>
                    </a:lnB>
                    <a:solidFill>
                      <a:schemeClr val="accent1">
                        <a:lumMod val="20000"/>
                        <a:lumOff val="80000"/>
                      </a:schemeClr>
                    </a:solidFill>
                  </a:tcPr>
                </a:tc>
                <a:tc>
                  <a:txBody>
                    <a:bodyPr/>
                    <a:lstStyle/>
                    <a:p>
                      <a:pPr algn="l" fontAlgn="b"/>
                      <a:r>
                        <a:rPr lang="en-IN" sz="1000" b="0" i="0" u="none" strike="noStrike" dirty="0">
                          <a:solidFill>
                            <a:srgbClr val="000000"/>
                          </a:solidFill>
                          <a:effectLst/>
                          <a:latin typeface="Calibri" panose="020F0502020204030204" pitchFamily="34" charset="0"/>
                        </a:rPr>
                        <a:t>1,450</a:t>
                      </a:r>
                    </a:p>
                  </a:txBody>
                  <a:tcPr marL="8271" marR="8271" marT="8271" marB="0" anchor="b">
                    <a:lnL>
                      <a:noFill/>
                    </a:lnL>
                    <a:lnR>
                      <a:noFill/>
                    </a:lnR>
                    <a:lnT>
                      <a:noFill/>
                    </a:lnT>
                    <a:lnB>
                      <a:noFill/>
                    </a:lnB>
                    <a:solidFill>
                      <a:schemeClr val="accent1">
                        <a:lumMod val="20000"/>
                        <a:lumOff val="80000"/>
                      </a:schemeClr>
                    </a:solidFill>
                  </a:tcPr>
                </a:tc>
                <a:extLst>
                  <a:ext uri="{0D108BD9-81ED-4DB2-BD59-A6C34878D82A}">
                    <a16:rowId xmlns:a16="http://schemas.microsoft.com/office/drawing/2014/main" val="3158201853"/>
                  </a:ext>
                </a:extLst>
              </a:tr>
              <a:tr h="171577">
                <a:tc>
                  <a:txBody>
                    <a:bodyPr/>
                    <a:lstStyle/>
                    <a:p>
                      <a:pPr algn="l" fontAlgn="b"/>
                      <a:r>
                        <a:rPr lang="en-IN" sz="1000" b="0" i="0" u="none" strike="noStrike" dirty="0">
                          <a:solidFill>
                            <a:srgbClr val="000000"/>
                          </a:solidFill>
                          <a:effectLst/>
                          <a:latin typeface="Calibri" panose="020F0502020204030204" pitchFamily="34" charset="0"/>
                        </a:rPr>
                        <a:t>19. Groupe B</a:t>
                      </a:r>
                      <a:r>
                        <a:rPr lang="en-IN" sz="100" b="0" i="0" u="none" strike="noStrike" dirty="0">
                          <a:solidFill>
                            <a:srgbClr val="000000"/>
                          </a:solidFill>
                          <a:effectLst/>
                          <a:latin typeface="Calibri" panose="020F0502020204030204" pitchFamily="34" charset="0"/>
                        </a:rPr>
                        <a:t> </a:t>
                      </a:r>
                      <a:r>
                        <a:rPr lang="en-IN" sz="1000" b="0" i="0" u="none" strike="noStrike" dirty="0">
                          <a:solidFill>
                            <a:srgbClr val="000000"/>
                          </a:solidFill>
                          <a:effectLst/>
                          <a:latin typeface="Calibri" panose="020F0502020204030204" pitchFamily="34" charset="0"/>
                        </a:rPr>
                        <a:t>P</a:t>
                      </a:r>
                      <a:r>
                        <a:rPr lang="en-IN" sz="100" b="0" i="0" u="none" strike="noStrike" dirty="0">
                          <a:solidFill>
                            <a:srgbClr val="000000"/>
                          </a:solidFill>
                          <a:effectLst/>
                          <a:latin typeface="Calibri" panose="020F0502020204030204" pitchFamily="34" charset="0"/>
                        </a:rPr>
                        <a:t> </a:t>
                      </a:r>
                      <a:r>
                        <a:rPr lang="en-IN" sz="1000" b="0" i="0" u="none" strike="noStrike" dirty="0">
                          <a:solidFill>
                            <a:srgbClr val="000000"/>
                          </a:solidFill>
                          <a:effectLst/>
                          <a:latin typeface="Calibri" panose="020F0502020204030204" pitchFamily="34" charset="0"/>
                        </a:rPr>
                        <a:t>C</a:t>
                      </a:r>
                      <a:r>
                        <a:rPr lang="en-IN" sz="100" b="0" i="0" u="none" strike="noStrike" dirty="0">
                          <a:solidFill>
                            <a:srgbClr val="000000"/>
                          </a:solidFill>
                          <a:effectLst/>
                          <a:latin typeface="Calibri" panose="020F0502020204030204" pitchFamily="34" charset="0"/>
                        </a:rPr>
                        <a:t> </a:t>
                      </a:r>
                      <a:r>
                        <a:rPr lang="en-IN" sz="1000" b="0" i="0" u="none" strike="noStrike" dirty="0">
                          <a:solidFill>
                            <a:srgbClr val="000000"/>
                          </a:solidFill>
                          <a:effectLst/>
                          <a:latin typeface="Calibri" panose="020F0502020204030204" pitchFamily="34" charset="0"/>
                        </a:rPr>
                        <a:t>E</a:t>
                      </a:r>
                    </a:p>
                  </a:txBody>
                  <a:tcPr marL="8271" marR="8271" marT="8271" marB="0" anchor="b">
                    <a:lnL>
                      <a:noFill/>
                    </a:lnL>
                    <a:lnR>
                      <a:noFill/>
                    </a:lnR>
                    <a:lnT>
                      <a:noFill/>
                    </a:lnT>
                    <a:lnB>
                      <a:noFill/>
                    </a:lnB>
                    <a:solidFill>
                      <a:schemeClr val="accent1">
                        <a:lumMod val="20000"/>
                        <a:lumOff val="80000"/>
                      </a:schemeClr>
                    </a:solidFill>
                  </a:tcPr>
                </a:tc>
                <a:tc>
                  <a:txBody>
                    <a:bodyPr/>
                    <a:lstStyle/>
                    <a:p>
                      <a:pPr marL="0" marR="0" indent="0" algn="l" defTabSz="914400" rtl="0" eaLnBrk="1" fontAlgn="b" latinLnBrk="0" hangingPunct="1">
                        <a:lnSpc>
                          <a:spcPct val="100000"/>
                        </a:lnSpc>
                        <a:spcBef>
                          <a:spcPts val="0"/>
                        </a:spcBef>
                        <a:spcAft>
                          <a:spcPts val="0"/>
                        </a:spcAft>
                        <a:buClrTx/>
                        <a:buSzTx/>
                        <a:buFontTx/>
                        <a:buNone/>
                        <a:tabLst/>
                        <a:defRPr/>
                      </a:pPr>
                      <a:r>
                        <a:rPr lang="el-GR" sz="1000" b="0" i="0" u="none" strike="noStrike" dirty="0">
                          <a:solidFill>
                            <a:srgbClr val="000000"/>
                          </a:solidFill>
                          <a:effectLst/>
                          <a:latin typeface="Calibri" panose="020F0502020204030204" pitchFamily="34" charset="0"/>
                        </a:rPr>
                        <a:t>Γαλλία</a:t>
                      </a:r>
                      <a:endParaRPr lang="en-IN" sz="1000" b="0" i="0" u="none" strike="noStrike" dirty="0">
                        <a:solidFill>
                          <a:srgbClr val="000000"/>
                        </a:solidFill>
                        <a:effectLst/>
                        <a:latin typeface="Calibri" panose="020F0502020204030204" pitchFamily="34" charset="0"/>
                      </a:endParaRPr>
                    </a:p>
                  </a:txBody>
                  <a:tcPr marL="8271" marR="8271" marT="8271" marB="0" anchor="b">
                    <a:lnL>
                      <a:noFill/>
                    </a:lnL>
                    <a:lnR>
                      <a:noFill/>
                    </a:lnR>
                    <a:lnT>
                      <a:noFill/>
                    </a:lnT>
                    <a:lnB>
                      <a:noFill/>
                    </a:lnB>
                    <a:solidFill>
                      <a:schemeClr val="accent1">
                        <a:lumMod val="20000"/>
                        <a:lumOff val="80000"/>
                      </a:schemeClr>
                    </a:solidFill>
                  </a:tcPr>
                </a:tc>
                <a:tc>
                  <a:txBody>
                    <a:bodyPr/>
                    <a:lstStyle/>
                    <a:p>
                      <a:pPr algn="l" fontAlgn="b"/>
                      <a:r>
                        <a:rPr lang="en-IN" sz="1000" b="0" i="0" u="none" strike="noStrike" dirty="0">
                          <a:solidFill>
                            <a:srgbClr val="000000"/>
                          </a:solidFill>
                          <a:effectLst/>
                          <a:latin typeface="Calibri" panose="020F0502020204030204" pitchFamily="34" charset="0"/>
                        </a:rPr>
                        <a:t>1,268</a:t>
                      </a:r>
                    </a:p>
                  </a:txBody>
                  <a:tcPr marL="8271" marR="8271" marT="8271" marB="0" anchor="b">
                    <a:lnL>
                      <a:noFill/>
                    </a:lnL>
                    <a:lnR>
                      <a:noFill/>
                    </a:lnR>
                    <a:lnT>
                      <a:noFill/>
                    </a:lnT>
                    <a:lnB>
                      <a:noFill/>
                    </a:lnB>
                    <a:solidFill>
                      <a:schemeClr val="accent1">
                        <a:lumMod val="20000"/>
                        <a:lumOff val="80000"/>
                      </a:schemeClr>
                    </a:solidFill>
                  </a:tcPr>
                </a:tc>
                <a:extLst>
                  <a:ext uri="{0D108BD9-81ED-4DB2-BD59-A6C34878D82A}">
                    <a16:rowId xmlns:a16="http://schemas.microsoft.com/office/drawing/2014/main" val="1625576365"/>
                  </a:ext>
                </a:extLst>
              </a:tr>
              <a:tr h="171577">
                <a:tc>
                  <a:txBody>
                    <a:bodyPr/>
                    <a:lstStyle/>
                    <a:p>
                      <a:pPr algn="l" fontAlgn="b"/>
                      <a:r>
                        <a:rPr lang="en-IN" sz="1000" b="0" i="0" u="none" strike="noStrike" dirty="0">
                          <a:solidFill>
                            <a:srgbClr val="000000"/>
                          </a:solidFill>
                          <a:effectLst/>
                          <a:latin typeface="Calibri" panose="020F0502020204030204" pitchFamily="34" charset="0"/>
                        </a:rPr>
                        <a:t>20. Royal Bank of Scotland</a:t>
                      </a:r>
                    </a:p>
                  </a:txBody>
                  <a:tcPr marL="8271" marR="8271" marT="8271" marB="0" anchor="b">
                    <a:lnL>
                      <a:noFill/>
                    </a:lnL>
                    <a:lnR>
                      <a:noFill/>
                    </a:lnR>
                    <a:lnT>
                      <a:noFill/>
                    </a:lnT>
                    <a:lnB>
                      <a:noFill/>
                    </a:lnB>
                    <a:solidFill>
                      <a:schemeClr val="accent1">
                        <a:lumMod val="20000"/>
                        <a:lumOff val="80000"/>
                      </a:schemeClr>
                    </a:solidFill>
                  </a:tcPr>
                </a:tc>
                <a:tc>
                  <a:txBody>
                    <a:bodyPr/>
                    <a:lstStyle/>
                    <a:p>
                      <a:pPr algn="l" fontAlgn="b"/>
                      <a:r>
                        <a:rPr lang="el-GR" sz="1000" b="0" i="0" u="none" strike="noStrike" dirty="0">
                          <a:solidFill>
                            <a:srgbClr val="000000"/>
                          </a:solidFill>
                          <a:effectLst/>
                          <a:latin typeface="Calibri" panose="020F0502020204030204" pitchFamily="34" charset="0"/>
                        </a:rPr>
                        <a:t>Ηνωμένο Βασίλειο</a:t>
                      </a:r>
                      <a:endParaRPr lang="en-IN" sz="1000" b="0" i="0" u="none" strike="noStrike" dirty="0">
                        <a:solidFill>
                          <a:srgbClr val="000000"/>
                        </a:solidFill>
                        <a:effectLst/>
                        <a:latin typeface="Calibri" panose="020F0502020204030204" pitchFamily="34" charset="0"/>
                      </a:endParaRPr>
                    </a:p>
                  </a:txBody>
                  <a:tcPr marL="8271" marR="8271" marT="8271" marB="0" anchor="b">
                    <a:lnL>
                      <a:noFill/>
                    </a:lnL>
                    <a:lnR>
                      <a:noFill/>
                    </a:lnR>
                    <a:lnT>
                      <a:noFill/>
                    </a:lnT>
                    <a:lnB>
                      <a:noFill/>
                    </a:lnB>
                    <a:solidFill>
                      <a:schemeClr val="accent1">
                        <a:lumMod val="20000"/>
                        <a:lumOff val="80000"/>
                      </a:schemeClr>
                    </a:solidFill>
                  </a:tcPr>
                </a:tc>
                <a:tc>
                  <a:txBody>
                    <a:bodyPr/>
                    <a:lstStyle/>
                    <a:p>
                      <a:pPr algn="l" fontAlgn="b"/>
                      <a:r>
                        <a:rPr lang="en-IN" sz="1000" b="0" i="0" u="none" strike="noStrike" dirty="0">
                          <a:solidFill>
                            <a:srgbClr val="000000"/>
                          </a:solidFill>
                          <a:effectLst/>
                          <a:latin typeface="Calibri" panose="020F0502020204030204" pitchFamily="34" charset="0"/>
                        </a:rPr>
                        <a:t>1,217</a:t>
                      </a:r>
                    </a:p>
                  </a:txBody>
                  <a:tcPr marL="8271" marR="8271" marT="8271" marB="0" anchor="b">
                    <a:lnL>
                      <a:noFill/>
                    </a:lnL>
                    <a:lnR>
                      <a:noFill/>
                    </a:lnR>
                    <a:lnT>
                      <a:noFill/>
                    </a:lnT>
                    <a:lnB>
                      <a:noFill/>
                    </a:lnB>
                    <a:solidFill>
                      <a:schemeClr val="accent1">
                        <a:lumMod val="20000"/>
                        <a:lumOff val="80000"/>
                      </a:schemeClr>
                    </a:solidFill>
                  </a:tcPr>
                </a:tc>
                <a:extLst>
                  <a:ext uri="{0D108BD9-81ED-4DB2-BD59-A6C34878D82A}">
                    <a16:rowId xmlns:a16="http://schemas.microsoft.com/office/drawing/2014/main" val="1398733476"/>
                  </a:ext>
                </a:extLst>
              </a:tr>
            </a:tbl>
          </a:graphicData>
        </a:graphic>
      </p:graphicFrame>
      <p:sp>
        <p:nvSpPr>
          <p:cNvPr id="5" name="Content Placeholder 4"/>
          <p:cNvSpPr>
            <a:spLocks noGrp="1"/>
          </p:cNvSpPr>
          <p:nvPr>
            <p:ph idx="14"/>
          </p:nvPr>
        </p:nvSpPr>
        <p:spPr>
          <a:xfrm>
            <a:off x="474131" y="5939507"/>
            <a:ext cx="3215000" cy="353652"/>
          </a:xfrm>
        </p:spPr>
        <p:txBody>
          <a:bodyPr/>
          <a:lstStyle/>
          <a:p>
            <a:pPr marL="0" indent="0">
              <a:buNone/>
            </a:pPr>
            <a:r>
              <a:rPr lang="el-GR" sz="2000" b="1" dirty="0"/>
              <a:t>Πηγή</a:t>
            </a:r>
            <a:r>
              <a:rPr lang="en-IN" sz="2000" b="1" dirty="0"/>
              <a:t>: </a:t>
            </a:r>
            <a:r>
              <a:rPr lang="el-GR" sz="2000" dirty="0"/>
              <a:t>Έρευνα συγγραφέα</a:t>
            </a:r>
            <a:r>
              <a:rPr lang="en-IN" sz="2000" dirty="0"/>
              <a:t>.</a:t>
            </a:r>
          </a:p>
        </p:txBody>
      </p:sp>
      <p:sp>
        <p:nvSpPr>
          <p:cNvPr id="6" name="Slide Number Placeholder 5"/>
          <p:cNvSpPr>
            <a:spLocks noGrp="1"/>
          </p:cNvSpPr>
          <p:nvPr>
            <p:ph type="sldNum" sz="quarter" idx="12"/>
          </p:nvPr>
        </p:nvSpPr>
        <p:spPr/>
        <p:txBody>
          <a:bodyPr/>
          <a:lstStyle/>
          <a:p>
            <a:pPr>
              <a:defRPr/>
            </a:pPr>
            <a:r>
              <a:rPr lang="en-US" altLang="en-US" dirty="0"/>
              <a:t>11-</a:t>
            </a:r>
            <a:fld id="{4773FF61-F4E9-4123-B6AF-201BC82A0194}" type="slidenum">
              <a:rPr lang="en-US" altLang="en-US" smtClean="0"/>
              <a:pPr>
                <a:defRPr/>
              </a:pPr>
              <a:t>21</a:t>
            </a:fld>
            <a:endParaRPr lang="en-US" altLang="en-US" dirty="0"/>
          </a:p>
        </p:txBody>
      </p:sp>
    </p:spTree>
    <p:extLst>
      <p:ext uri="{BB962C8B-B14F-4D97-AF65-F5344CB8AC3E}">
        <p14:creationId xmlns:p14="http://schemas.microsoft.com/office/powerpoint/2010/main" val="272646680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27551"/>
            <a:ext cx="7230862" cy="884775"/>
          </a:xfrm>
        </p:spPr>
        <p:txBody>
          <a:bodyPr anchor="ctr"/>
          <a:lstStyle/>
          <a:p>
            <a:r>
              <a:rPr lang="el-GR" sz="4000" dirty="0"/>
              <a:t>Παγκόσμια θέματα</a:t>
            </a:r>
            <a:endParaRPr lang="en-IN" dirty="0"/>
          </a:p>
        </p:txBody>
      </p:sp>
      <p:sp>
        <p:nvSpPr>
          <p:cNvPr id="3" name="Content Placeholder 2"/>
          <p:cNvSpPr>
            <a:spLocks noGrp="1"/>
          </p:cNvSpPr>
          <p:nvPr>
            <p:ph sz="half" idx="1"/>
          </p:nvPr>
        </p:nvSpPr>
        <p:spPr>
          <a:xfrm>
            <a:off x="457200" y="1719263"/>
            <a:ext cx="4038600" cy="3758259"/>
          </a:xfrm>
        </p:spPr>
        <p:txBody>
          <a:bodyPr/>
          <a:lstStyle/>
          <a:p>
            <a:pPr marL="0" indent="0" eaLnBrk="1" hangingPunct="1">
              <a:buNone/>
            </a:pPr>
            <a:r>
              <a:rPr lang="el-GR" altLang="en-US" sz="2400" b="1" dirty="0">
                <a:latin typeface="Calibri" panose="020F0502020204030204" pitchFamily="34" charset="0"/>
              </a:rPr>
              <a:t>Πλεονεκτήματα διεθνούς επέκτασης</a:t>
            </a:r>
            <a:r>
              <a:rPr lang="en-US" altLang="en-US" sz="2400" b="1" dirty="0">
                <a:latin typeface="Calibri" panose="020F0502020204030204" pitchFamily="34" charset="0"/>
              </a:rPr>
              <a:t>.</a:t>
            </a:r>
          </a:p>
          <a:p>
            <a:pPr marL="291600" lvl="1" indent="-291600" eaLnBrk="1" hangingPunct="1">
              <a:spcBef>
                <a:spcPts val="1000"/>
              </a:spcBef>
              <a:buClr>
                <a:schemeClr val="tx1"/>
              </a:buClr>
              <a:buSzPct val="100000"/>
              <a:buFont typeface="Arial" panose="020B0604020202020204" pitchFamily="34" charset="0"/>
              <a:buChar char="•"/>
            </a:pPr>
            <a:r>
              <a:rPr lang="el-GR" altLang="en-US" sz="2200" dirty="0">
                <a:latin typeface="Calibri" panose="020F0502020204030204" pitchFamily="34" charset="0"/>
              </a:rPr>
              <a:t>Διαφοροποίηση κινδύνου</a:t>
            </a:r>
            <a:r>
              <a:rPr lang="en-US" altLang="en-US" sz="2200" dirty="0">
                <a:latin typeface="Calibri" panose="020F0502020204030204" pitchFamily="34" charset="0"/>
              </a:rPr>
              <a:t>.</a:t>
            </a:r>
          </a:p>
          <a:p>
            <a:pPr marL="291600" lvl="1" indent="-291600" eaLnBrk="1" hangingPunct="1">
              <a:spcBef>
                <a:spcPts val="1000"/>
              </a:spcBef>
              <a:buClr>
                <a:schemeClr val="tx1"/>
              </a:buClr>
              <a:buSzPct val="100000"/>
              <a:buFont typeface="Arial" panose="020B0604020202020204" pitchFamily="34" charset="0"/>
              <a:buChar char="•"/>
            </a:pPr>
            <a:r>
              <a:rPr lang="el-GR" altLang="en-US" sz="2200" dirty="0">
                <a:latin typeface="Calibri" panose="020F0502020204030204" pitchFamily="34" charset="0"/>
              </a:rPr>
              <a:t>Οικονομίες κλίμακος</a:t>
            </a:r>
            <a:r>
              <a:rPr lang="en-US" altLang="en-US" sz="2200" dirty="0">
                <a:latin typeface="Calibri" panose="020F0502020204030204" pitchFamily="34" charset="0"/>
              </a:rPr>
              <a:t>.</a:t>
            </a:r>
          </a:p>
          <a:p>
            <a:pPr marL="291600" lvl="1" indent="-291600" eaLnBrk="1" hangingPunct="1">
              <a:spcBef>
                <a:spcPts val="1000"/>
              </a:spcBef>
              <a:buClr>
                <a:schemeClr val="tx1"/>
              </a:buClr>
              <a:buSzPct val="100000"/>
              <a:buFont typeface="Arial" panose="020B0604020202020204" pitchFamily="34" charset="0"/>
              <a:buChar char="•"/>
            </a:pPr>
            <a:r>
              <a:rPr lang="el-GR" altLang="en-US" sz="2200" dirty="0">
                <a:latin typeface="Calibri" panose="020F0502020204030204" pitchFamily="34" charset="0"/>
              </a:rPr>
              <a:t>Καινοτομίες (</a:t>
            </a:r>
            <a:r>
              <a:rPr lang="en-US" altLang="en-US" sz="2200" dirty="0">
                <a:latin typeface="Calibri" panose="020F0502020204030204" pitchFamily="34" charset="0"/>
              </a:rPr>
              <a:t>Innovations).</a:t>
            </a:r>
          </a:p>
          <a:p>
            <a:pPr marL="291600" lvl="1" indent="-291600" eaLnBrk="1" hangingPunct="1">
              <a:spcBef>
                <a:spcPts val="1000"/>
              </a:spcBef>
              <a:buClr>
                <a:schemeClr val="tx1"/>
              </a:buClr>
              <a:buSzPct val="100000"/>
              <a:buFont typeface="Arial" panose="020B0604020202020204" pitchFamily="34" charset="0"/>
              <a:buChar char="•"/>
            </a:pPr>
            <a:r>
              <a:rPr lang="el-GR" altLang="en-US" sz="2200" dirty="0">
                <a:latin typeface="Calibri" panose="020F0502020204030204" pitchFamily="34" charset="0"/>
              </a:rPr>
              <a:t>Πηγές κεφαλαίων</a:t>
            </a:r>
            <a:r>
              <a:rPr lang="en-US" altLang="en-US" sz="2200" dirty="0">
                <a:latin typeface="Calibri" panose="020F0502020204030204" pitchFamily="34" charset="0"/>
              </a:rPr>
              <a:t>.</a:t>
            </a:r>
          </a:p>
          <a:p>
            <a:pPr marL="291600" lvl="1" indent="-291600" eaLnBrk="1" hangingPunct="1">
              <a:spcBef>
                <a:spcPts val="1000"/>
              </a:spcBef>
              <a:buClr>
                <a:schemeClr val="tx1"/>
              </a:buClr>
              <a:buSzPct val="100000"/>
              <a:buFont typeface="Arial" panose="020B0604020202020204" pitchFamily="34" charset="0"/>
              <a:buChar char="•"/>
            </a:pPr>
            <a:r>
              <a:rPr lang="el-GR" altLang="en-US" sz="2200" dirty="0">
                <a:latin typeface="Calibri" panose="020F0502020204030204" pitchFamily="34" charset="0"/>
              </a:rPr>
              <a:t>Σχέσεις με μεγάλους πελάτες {πολυεθνικές)</a:t>
            </a:r>
            <a:r>
              <a:rPr lang="en-US" altLang="en-US" sz="2200" dirty="0">
                <a:latin typeface="Calibri" panose="020F0502020204030204" pitchFamily="34" charset="0"/>
              </a:rPr>
              <a:t>.</a:t>
            </a:r>
          </a:p>
          <a:p>
            <a:pPr marL="291600" lvl="1" indent="-291600" eaLnBrk="1" hangingPunct="1">
              <a:spcBef>
                <a:spcPts val="1000"/>
              </a:spcBef>
              <a:buClr>
                <a:schemeClr val="tx1"/>
              </a:buClr>
              <a:buSzPct val="100000"/>
              <a:buFont typeface="Arial" panose="020B0604020202020204" pitchFamily="34" charset="0"/>
              <a:buChar char="•"/>
            </a:pPr>
            <a:r>
              <a:rPr lang="el-GR" sz="2000" dirty="0"/>
              <a:t>Αποφυγή Ρυθμιστικών Κανόνων</a:t>
            </a:r>
            <a:r>
              <a:rPr lang="en-US" altLang="en-US" sz="2200" dirty="0">
                <a:latin typeface="Calibri" panose="020F0502020204030204" pitchFamily="34" charset="0"/>
              </a:rPr>
              <a:t>.</a:t>
            </a:r>
          </a:p>
        </p:txBody>
      </p:sp>
      <p:sp>
        <p:nvSpPr>
          <p:cNvPr id="4" name="Content Placeholder 3"/>
          <p:cNvSpPr>
            <a:spLocks noGrp="1"/>
          </p:cNvSpPr>
          <p:nvPr>
            <p:ph sz="half" idx="2"/>
          </p:nvPr>
        </p:nvSpPr>
        <p:spPr>
          <a:xfrm>
            <a:off x="4648200" y="1719263"/>
            <a:ext cx="4038600" cy="2586407"/>
          </a:xfrm>
        </p:spPr>
        <p:txBody>
          <a:bodyPr/>
          <a:lstStyle/>
          <a:p>
            <a:pPr marL="0" indent="0">
              <a:buNone/>
            </a:pPr>
            <a:r>
              <a:rPr lang="el-GR" altLang="en-US" sz="2400" b="1" dirty="0">
                <a:latin typeface="Calibri" panose="020F0502020204030204" pitchFamily="34" charset="0"/>
              </a:rPr>
              <a:t>Μειονεκτήματα διεθνούς επέκτασης</a:t>
            </a:r>
            <a:r>
              <a:rPr lang="en-US" altLang="en-US" sz="2400" b="1" dirty="0">
                <a:latin typeface="Calibri" panose="020F0502020204030204" pitchFamily="34" charset="0"/>
              </a:rPr>
              <a:t>.</a:t>
            </a:r>
            <a:endParaRPr lang="en-US" sz="2400" b="1" dirty="0">
              <a:latin typeface="Calibri" panose="020F0502020204030204" pitchFamily="34" charset="0"/>
            </a:endParaRPr>
          </a:p>
          <a:p>
            <a:pPr marL="291600" lvl="1" indent="-291600" eaLnBrk="1" hangingPunct="1">
              <a:spcBef>
                <a:spcPts val="1000"/>
              </a:spcBef>
              <a:buClr>
                <a:schemeClr val="tx1"/>
              </a:buClr>
              <a:buSzPct val="100000"/>
              <a:buFont typeface="Arial" panose="020B0604020202020204" pitchFamily="34" charset="0"/>
              <a:buChar char="•"/>
            </a:pPr>
            <a:r>
              <a:rPr lang="el-GR" sz="2000" dirty="0"/>
              <a:t>Κόστος Πληροφόρησης/ Παρακολούθησης</a:t>
            </a:r>
            <a:r>
              <a:rPr lang="en-US" sz="2200" dirty="0">
                <a:latin typeface="Calibri" panose="020F0502020204030204" pitchFamily="34" charset="0"/>
              </a:rPr>
              <a:t>.</a:t>
            </a:r>
          </a:p>
          <a:p>
            <a:pPr marL="291600" lvl="1" indent="-291600" eaLnBrk="1" hangingPunct="1">
              <a:spcBef>
                <a:spcPts val="1000"/>
              </a:spcBef>
              <a:buClr>
                <a:schemeClr val="tx1"/>
              </a:buClr>
              <a:buSzPct val="100000"/>
              <a:buFont typeface="Arial" panose="020B0604020202020204" pitchFamily="34" charset="0"/>
              <a:buChar char="•"/>
            </a:pPr>
            <a:r>
              <a:rPr lang="el-GR" sz="2000" dirty="0"/>
              <a:t>Κρατικοποιήσεις/Απαλλοτριώσεις</a:t>
            </a:r>
            <a:r>
              <a:rPr lang="en-US" sz="2200" dirty="0">
                <a:latin typeface="Calibri" panose="020F0502020204030204" pitchFamily="34" charset="0"/>
              </a:rPr>
              <a:t>.</a:t>
            </a:r>
          </a:p>
          <a:p>
            <a:pPr marL="291600" lvl="1" indent="-291600" eaLnBrk="1" hangingPunct="1">
              <a:spcBef>
                <a:spcPts val="1000"/>
              </a:spcBef>
              <a:buClr>
                <a:schemeClr val="tx1"/>
              </a:buClr>
              <a:buSzPct val="100000"/>
              <a:buFont typeface="Arial" panose="020B0604020202020204" pitchFamily="34" charset="0"/>
              <a:buChar char="•"/>
            </a:pPr>
            <a:r>
              <a:rPr lang="el-GR" sz="2000" dirty="0"/>
              <a:t>Σταθερά Κόστη</a:t>
            </a:r>
            <a:r>
              <a:rPr lang="en-US" sz="2200" dirty="0">
                <a:latin typeface="Calibri" panose="020F0502020204030204" pitchFamily="34" charset="0"/>
              </a:rPr>
              <a:t>.</a:t>
            </a:r>
            <a:endParaRPr lang="en-IN" sz="2200" dirty="0">
              <a:latin typeface="Calibri" panose="020F0502020204030204" pitchFamily="34" charset="0"/>
            </a:endParaRPr>
          </a:p>
        </p:txBody>
      </p:sp>
      <p:sp>
        <p:nvSpPr>
          <p:cNvPr id="5" name="Slide Number Placeholder 4"/>
          <p:cNvSpPr>
            <a:spLocks noGrp="1"/>
          </p:cNvSpPr>
          <p:nvPr>
            <p:ph type="sldNum" sz="quarter" idx="12"/>
          </p:nvPr>
        </p:nvSpPr>
        <p:spPr/>
        <p:txBody>
          <a:bodyPr/>
          <a:lstStyle/>
          <a:p>
            <a:pPr>
              <a:defRPr/>
            </a:pPr>
            <a:r>
              <a:rPr lang="en-US" altLang="en-US" dirty="0"/>
              <a:t>11-</a:t>
            </a:r>
            <a:fld id="{7905E196-56C6-4301-8665-BC2965E2E4F7}" type="slidenum">
              <a:rPr lang="en-US" altLang="en-US" smtClean="0"/>
              <a:pPr>
                <a:defRPr/>
              </a:pPr>
              <a:t>22</a:t>
            </a:fld>
            <a:endParaRPr lang="en-US" altLang="en-US" dirty="0"/>
          </a:p>
        </p:txBody>
      </p:sp>
    </p:spTree>
    <p:extLst>
      <p:ext uri="{BB962C8B-B14F-4D97-AF65-F5344CB8AC3E}">
        <p14:creationId xmlns:p14="http://schemas.microsoft.com/office/powerpoint/2010/main" val="332974902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27551"/>
            <a:ext cx="7543800" cy="884775"/>
          </a:xfrm>
        </p:spPr>
        <p:txBody>
          <a:bodyPr anchor="ctr"/>
          <a:lstStyle/>
          <a:p>
            <a:r>
              <a:rPr lang="el-GR" sz="4000" b="0" dirty="0"/>
              <a:t>Επίδοση Παγκόσμιας Τραπεζικής</a:t>
            </a:r>
            <a:br>
              <a:rPr lang="en-US" sz="4000" i="1" dirty="0"/>
            </a:br>
            <a:r>
              <a:rPr lang="en-US" sz="1000" b="0" dirty="0"/>
              <a:t>1</a:t>
            </a:r>
            <a:endParaRPr lang="en-IN" sz="1000" b="0" dirty="0"/>
          </a:p>
        </p:txBody>
      </p:sp>
      <p:sp>
        <p:nvSpPr>
          <p:cNvPr id="3" name="Content Placeholder 2"/>
          <p:cNvSpPr>
            <a:spLocks noGrp="1"/>
          </p:cNvSpPr>
          <p:nvPr>
            <p:ph idx="1"/>
          </p:nvPr>
        </p:nvSpPr>
        <p:spPr>
          <a:xfrm>
            <a:off x="571784" y="1251401"/>
            <a:ext cx="8229600" cy="2358751"/>
          </a:xfrm>
        </p:spPr>
        <p:txBody>
          <a:bodyPr/>
          <a:lstStyle/>
          <a:p>
            <a:pPr marL="0" indent="0" eaLnBrk="1" hangingPunct="1">
              <a:buNone/>
            </a:pPr>
            <a:r>
              <a:rPr lang="el-GR" sz="2400" dirty="0"/>
              <a:t>Η χρηματοοικονομική κρίση του 2008-2009 εξαπλώθηκε γρήγορα παγκοσμίως και οι τράπεζες σε όλο τον κόσμο βίωσαν απώλειες οι οποίες εντάθηκαν λόγω της απουσίας επαρκούς ρευστότητας στις αγορές. </a:t>
            </a:r>
            <a:endParaRPr lang="en-US" altLang="en-US" sz="2400" dirty="0"/>
          </a:p>
          <a:p>
            <a:pPr marL="291600" lvl="1" indent="-291600" eaLnBrk="1" hangingPunct="1">
              <a:spcBef>
                <a:spcPts val="1000"/>
              </a:spcBef>
              <a:buSzPct val="100000"/>
            </a:pPr>
            <a:r>
              <a:rPr lang="el-GR" altLang="en-US" sz="2000" dirty="0"/>
              <a:t>Οι μεγαλύτερες τράπεζες στην Ολλανδία, Ελβετία, και στο Ην. Βασίλειο εμφάνισαν καθαρές ζημιές το </a:t>
            </a:r>
            <a:r>
              <a:rPr lang="en-US" altLang="en-US" sz="2000" dirty="0"/>
              <a:t>2008.</a:t>
            </a:r>
          </a:p>
          <a:p>
            <a:pPr marL="291600" lvl="1" indent="-291600" eaLnBrk="1" hangingPunct="1">
              <a:spcBef>
                <a:spcPts val="1000"/>
              </a:spcBef>
              <a:buSzPct val="100000"/>
            </a:pPr>
            <a:r>
              <a:rPr lang="el-GR" sz="2000" dirty="0"/>
              <a:t>Οι τράπεζες στην Ιρλανδία, την Ισπανία και τη Μεγάλη Βρετανία είχαν πληγεί ιδιαίτερα καθώς είχαν μεγάλες επενδύσεις σε ενυπόθηκα στεγαστικά δάνεια και σε τιτλοποιημένα ενυπόθηκα δάνεια, τόσο στις ΗΠΑ όσο και εγχώρια</a:t>
            </a:r>
            <a:r>
              <a:rPr lang="en-US" sz="2000" dirty="0"/>
              <a:t> </a:t>
            </a:r>
            <a:r>
              <a:rPr lang="en-US" altLang="en-US" sz="2000" dirty="0"/>
              <a:t>.</a:t>
            </a:r>
          </a:p>
        </p:txBody>
      </p:sp>
      <p:sp>
        <p:nvSpPr>
          <p:cNvPr id="4" name="Content Placeholder 3"/>
          <p:cNvSpPr>
            <a:spLocks noGrp="1"/>
          </p:cNvSpPr>
          <p:nvPr>
            <p:ph idx="13"/>
          </p:nvPr>
        </p:nvSpPr>
        <p:spPr>
          <a:xfrm>
            <a:off x="475210" y="4928445"/>
            <a:ext cx="8229600" cy="1165119"/>
          </a:xfrm>
        </p:spPr>
        <p:txBody>
          <a:bodyPr/>
          <a:lstStyle/>
          <a:p>
            <a:pPr marL="0" indent="0">
              <a:buNone/>
            </a:pPr>
            <a:r>
              <a:rPr lang="el-GR" sz="2400" dirty="0"/>
              <a:t>Αρκετές ευρωπαϊκές τράπεζες απέτρεψαν την πλήρη πτώχευση χάρη στην άμεση στήριξη των κεντρικών τραπεζών τους και των εθνικών κυβερνήσεων</a:t>
            </a:r>
            <a:r>
              <a:rPr lang="en-US" sz="2400" dirty="0"/>
              <a:t> </a:t>
            </a:r>
            <a:endParaRPr lang="en-US" altLang="en-US" sz="2400" dirty="0"/>
          </a:p>
        </p:txBody>
      </p:sp>
      <p:sp>
        <p:nvSpPr>
          <p:cNvPr id="5" name="Slide Number Placeholder 4"/>
          <p:cNvSpPr>
            <a:spLocks noGrp="1"/>
          </p:cNvSpPr>
          <p:nvPr>
            <p:ph type="sldNum" sz="quarter" idx="12"/>
          </p:nvPr>
        </p:nvSpPr>
        <p:spPr/>
        <p:txBody>
          <a:bodyPr/>
          <a:lstStyle/>
          <a:p>
            <a:pPr>
              <a:defRPr/>
            </a:pPr>
            <a:r>
              <a:rPr lang="en-US" altLang="en-US" dirty="0"/>
              <a:t>11-</a:t>
            </a:r>
            <a:fld id="{4773FF61-F4E9-4123-B6AF-201BC82A0194}" type="slidenum">
              <a:rPr lang="en-US" altLang="en-US" smtClean="0"/>
              <a:pPr>
                <a:defRPr/>
              </a:pPr>
              <a:t>23</a:t>
            </a:fld>
            <a:endParaRPr lang="en-US" altLang="en-US" dirty="0"/>
          </a:p>
        </p:txBody>
      </p:sp>
    </p:spTree>
    <p:extLst>
      <p:ext uri="{BB962C8B-B14F-4D97-AF65-F5344CB8AC3E}">
        <p14:creationId xmlns:p14="http://schemas.microsoft.com/office/powerpoint/2010/main" val="240906086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27551"/>
            <a:ext cx="7543800" cy="884775"/>
          </a:xfrm>
        </p:spPr>
        <p:txBody>
          <a:bodyPr anchor="ctr"/>
          <a:lstStyle/>
          <a:p>
            <a:r>
              <a:rPr lang="el-GR" sz="4000" b="0" dirty="0"/>
              <a:t>Επίδοση Παγκόσμιας Τραπεζικής</a:t>
            </a:r>
            <a:r>
              <a:rPr lang="en-US" sz="1000" b="0" dirty="0"/>
              <a:t>2</a:t>
            </a:r>
            <a:endParaRPr lang="en-IN" dirty="0"/>
          </a:p>
        </p:txBody>
      </p:sp>
      <p:sp>
        <p:nvSpPr>
          <p:cNvPr id="3" name="Content Placeholder 2"/>
          <p:cNvSpPr>
            <a:spLocks noGrp="1"/>
          </p:cNvSpPr>
          <p:nvPr>
            <p:ph idx="1"/>
          </p:nvPr>
        </p:nvSpPr>
        <p:spPr>
          <a:xfrm>
            <a:off x="466749" y="1346882"/>
            <a:ext cx="8229600" cy="2974265"/>
          </a:xfrm>
        </p:spPr>
        <p:txBody>
          <a:bodyPr/>
          <a:lstStyle/>
          <a:p>
            <a:pPr marL="0" indent="0" eaLnBrk="1" hangingPunct="1">
              <a:buNone/>
            </a:pPr>
            <a:r>
              <a:rPr lang="el-GR" sz="2400" dirty="0"/>
              <a:t>Την άνοιξη του 2010 η Ελλάδα αντιμετώπισε μια σοβαρή κρίση χρέους</a:t>
            </a:r>
            <a:r>
              <a:rPr lang="en-US" altLang="en-US" sz="2400" dirty="0"/>
              <a:t>.</a:t>
            </a:r>
          </a:p>
          <a:p>
            <a:pPr marL="291600" lvl="1" indent="-291600" eaLnBrk="1" hangingPunct="1">
              <a:spcBef>
                <a:spcPts val="1000"/>
              </a:spcBef>
              <a:buSzPct val="100000"/>
            </a:pPr>
            <a:r>
              <a:rPr lang="el-GR" sz="2000" dirty="0"/>
              <a:t>Τα προβλήματα που παρουσιάστηκαν στο ελληνικό τραπεζικό σύστημα, στη συνέχεια εξαπλώθηκαν και σε άλλα ευρωπαϊκά κράτη, όπως η Πορτογαλία, η Ισπανία και η Ιταλία</a:t>
            </a:r>
            <a:r>
              <a:rPr lang="en-US" altLang="en-US" sz="2000" dirty="0"/>
              <a:t>.</a:t>
            </a:r>
          </a:p>
          <a:p>
            <a:pPr marL="291600" lvl="1" indent="-291600" eaLnBrk="1" hangingPunct="1">
              <a:spcBef>
                <a:spcPts val="1000"/>
              </a:spcBef>
              <a:buSzPct val="100000"/>
            </a:pPr>
            <a:r>
              <a:rPr lang="el-GR" sz="2000" dirty="0"/>
              <a:t>Η κατάσταση στην Ελλάδα σταθεροποιήθηκε μετά το 2012</a:t>
            </a:r>
            <a:r>
              <a:rPr lang="en-US" altLang="en-US" sz="2000" dirty="0"/>
              <a:t>, </a:t>
            </a:r>
            <a:r>
              <a:rPr lang="el-GR" altLang="en-US" sz="2000" dirty="0"/>
              <a:t>ω</a:t>
            </a:r>
            <a:r>
              <a:rPr lang="el-GR" sz="2000" dirty="0"/>
              <a:t>στόσο, στις 30 Ιουνίου του 2015, η Ελλάδα όφειλε μια σημαντική πληρωμή χρέους προς τους πιστωτές της</a:t>
            </a:r>
            <a:r>
              <a:rPr lang="en-US" altLang="en-US" sz="2000" dirty="0"/>
              <a:t>.</a:t>
            </a:r>
          </a:p>
          <a:p>
            <a:pPr marL="622800" lvl="2" indent="-320400" eaLnBrk="1" hangingPunct="1">
              <a:spcBef>
                <a:spcPts val="600"/>
              </a:spcBef>
              <a:buSzPct val="100000"/>
            </a:pPr>
            <a:r>
              <a:rPr lang="el-GR" sz="1800" dirty="0"/>
              <a:t>Επετεύχθη συμφωνία που υποχρέωνε </a:t>
            </a:r>
            <a:r>
              <a:rPr lang="el-GR" sz="1800" dirty="0" err="1"/>
              <a:t>κατ'ουσίαν</a:t>
            </a:r>
            <a:r>
              <a:rPr lang="el-GR" sz="1800" dirty="0"/>
              <a:t> την Ελλάδα να υποκύψει σε όλα τα αιτήματα των πιστωτών  της, συμπεριλαμβανομένων των φορολογικών αυξήσεων, της μεταρρύθμισης του συνταξιοδοτικού συστήματος και της δημιουργίας ενός ταμείου (υπό την εποπτεία της Ευρώπης) με σκοπό την ιδιωτικοποίηση ή τη ρευστοποίησή περιουσιακών στοιχείων κρατικής ιδιοκτησίας.</a:t>
            </a:r>
            <a:endParaRPr lang="en-US" altLang="en-US" sz="1800" dirty="0"/>
          </a:p>
        </p:txBody>
      </p:sp>
      <p:sp>
        <p:nvSpPr>
          <p:cNvPr id="4" name="Content Placeholder 3"/>
          <p:cNvSpPr>
            <a:spLocks noGrp="1"/>
          </p:cNvSpPr>
          <p:nvPr>
            <p:ph idx="13"/>
          </p:nvPr>
        </p:nvSpPr>
        <p:spPr>
          <a:xfrm>
            <a:off x="466749" y="5905446"/>
            <a:ext cx="8229600" cy="878584"/>
          </a:xfrm>
        </p:spPr>
        <p:txBody>
          <a:bodyPr/>
          <a:lstStyle/>
          <a:p>
            <a:pPr marL="0" indent="0" eaLnBrk="1" hangingPunct="1">
              <a:buNone/>
            </a:pPr>
            <a:r>
              <a:rPr lang="el-GR" sz="2000" dirty="0"/>
              <a:t>Το ευρωπαϊκό τραπεζικό σύστημα κλονίστηκε και πάλι τον Ιούνιο του 2016 από το ‘BREXIT’.</a:t>
            </a:r>
            <a:endParaRPr lang="en-US" altLang="en-US" sz="2000" dirty="0"/>
          </a:p>
        </p:txBody>
      </p:sp>
      <p:sp>
        <p:nvSpPr>
          <p:cNvPr id="5" name="Slide Number Placeholder 4"/>
          <p:cNvSpPr>
            <a:spLocks noGrp="1"/>
          </p:cNvSpPr>
          <p:nvPr>
            <p:ph type="sldNum" sz="quarter" idx="12"/>
          </p:nvPr>
        </p:nvSpPr>
        <p:spPr/>
        <p:txBody>
          <a:bodyPr/>
          <a:lstStyle/>
          <a:p>
            <a:pPr>
              <a:defRPr/>
            </a:pPr>
            <a:r>
              <a:rPr lang="en-US" altLang="en-US" dirty="0"/>
              <a:t>11-</a:t>
            </a:r>
            <a:fld id="{4773FF61-F4E9-4123-B6AF-201BC82A0194}" type="slidenum">
              <a:rPr lang="en-US" altLang="en-US" smtClean="0"/>
              <a:pPr>
                <a:defRPr/>
              </a:pPr>
              <a:t>24</a:t>
            </a:fld>
            <a:endParaRPr lang="en-US" altLang="en-US" dirty="0"/>
          </a:p>
        </p:txBody>
      </p:sp>
    </p:spTree>
    <p:extLst>
      <p:ext uri="{BB962C8B-B14F-4D97-AF65-F5344CB8AC3E}">
        <p14:creationId xmlns:p14="http://schemas.microsoft.com/office/powerpoint/2010/main" val="146266507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67768"/>
            <a:ext cx="7543800" cy="804341"/>
          </a:xfrm>
        </p:spPr>
        <p:txBody>
          <a:bodyPr anchor="ctr"/>
          <a:lstStyle/>
          <a:p>
            <a:r>
              <a:rPr lang="el-GR" sz="4000" dirty="0"/>
              <a:t>Στοιχεία Ενεργητικού Εμπορικών Τραπεζών</a:t>
            </a:r>
            <a:r>
              <a:rPr lang="en-US" sz="1000" b="0" dirty="0"/>
              <a:t>1</a:t>
            </a:r>
            <a:endParaRPr lang="en-IN" sz="1000" b="0" dirty="0"/>
          </a:p>
        </p:txBody>
      </p:sp>
      <p:sp>
        <p:nvSpPr>
          <p:cNvPr id="3" name="Content Placeholder 2"/>
          <p:cNvSpPr>
            <a:spLocks noGrp="1"/>
          </p:cNvSpPr>
          <p:nvPr>
            <p:ph idx="1"/>
          </p:nvPr>
        </p:nvSpPr>
        <p:spPr>
          <a:xfrm>
            <a:off x="457200" y="1719263"/>
            <a:ext cx="8229600" cy="1749494"/>
          </a:xfrm>
        </p:spPr>
        <p:txBody>
          <a:bodyPr/>
          <a:lstStyle/>
          <a:p>
            <a:pPr marL="0" indent="0" eaLnBrk="1" hangingPunct="1">
              <a:lnSpc>
                <a:spcPct val="90000"/>
              </a:lnSpc>
              <a:buNone/>
            </a:pPr>
            <a:r>
              <a:rPr lang="el-GR" altLang="en-US" sz="2300" b="1" dirty="0"/>
              <a:t>Τα δάνεια αποτελούν την κυριότερη πηγή εσόδων για τις τράπεζες. </a:t>
            </a:r>
          </a:p>
          <a:p>
            <a:pPr marL="291600" lvl="1" indent="-291600" eaLnBrk="1" hangingPunct="1">
              <a:lnSpc>
                <a:spcPct val="90000"/>
              </a:lnSpc>
              <a:spcBef>
                <a:spcPts val="1000"/>
              </a:spcBef>
              <a:buSzPct val="100000"/>
            </a:pPr>
            <a:r>
              <a:rPr lang="el-GR" altLang="en-US" sz="2000" dirty="0"/>
              <a:t>Τα δάνεια και οι επενδυτικοί τίτλοι αποτελούν τα κυριότερα περιουσιακά στοιχεία του τραπεζικού κλάδου</a:t>
            </a:r>
            <a:r>
              <a:rPr lang="en-US" altLang="en-US" sz="2000" dirty="0"/>
              <a:t>.</a:t>
            </a:r>
          </a:p>
          <a:p>
            <a:pPr marL="291600" lvl="1" indent="-291600" eaLnBrk="1" hangingPunct="1">
              <a:lnSpc>
                <a:spcPct val="90000"/>
              </a:lnSpc>
              <a:spcBef>
                <a:spcPts val="1000"/>
              </a:spcBef>
              <a:buSzPct val="100000"/>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el-GR" sz="2000" dirty="0"/>
              <a:t>Αν και τα επιχειρηματικά δάνεια αποτελούσαν το σημαντικότερο περιουσιακό στοιχείο στους τραπεζικούς ισολογισμούς μεταξύ 1965 και 1987, η σημασία τους έχει μειωθεί σημαντικά από το 1987.</a:t>
            </a:r>
            <a:endParaRPr lang="en-US" sz="2000" dirty="0"/>
          </a:p>
        </p:txBody>
      </p:sp>
      <p:sp>
        <p:nvSpPr>
          <p:cNvPr id="4" name="Content Placeholder 3"/>
          <p:cNvSpPr>
            <a:spLocks noGrp="1"/>
          </p:cNvSpPr>
          <p:nvPr>
            <p:ph idx="13"/>
          </p:nvPr>
        </p:nvSpPr>
        <p:spPr>
          <a:xfrm>
            <a:off x="379723" y="4080147"/>
            <a:ext cx="8229600" cy="2245752"/>
          </a:xfrm>
        </p:spPr>
        <p:txBody>
          <a:bodyPr/>
          <a:lstStyle/>
          <a:p>
            <a:pPr marL="0" indent="0" eaLnBrk="1" hangingPunct="1">
              <a:lnSpc>
                <a:spcPct val="90000"/>
              </a:lnSpc>
              <a:spcBef>
                <a:spcPts val="1000"/>
              </a:spcBef>
              <a:buNone/>
            </a:pPr>
            <a:r>
              <a:rPr lang="el-GR" sz="2400" dirty="0"/>
              <a:t>Οι </a:t>
            </a:r>
            <a:r>
              <a:rPr lang="el-GR" sz="2400" b="1" dirty="0"/>
              <a:t>επενδυτικοί τίτλοι </a:t>
            </a:r>
            <a:r>
              <a:rPr lang="el-GR" sz="2400" dirty="0"/>
              <a:t>δημιουργούν έσοδα για την τράπεζα και χρησιμοποιούνται επίσης για παροχή ρευστότητας</a:t>
            </a:r>
            <a:r>
              <a:rPr lang="en-US" altLang="en-US" sz="2300" dirty="0"/>
              <a:t>.</a:t>
            </a:r>
          </a:p>
          <a:p>
            <a:pPr marL="0" indent="0" eaLnBrk="1" hangingPunct="1">
              <a:lnSpc>
                <a:spcPct val="90000"/>
              </a:lnSpc>
              <a:spcBef>
                <a:spcPts val="1000"/>
              </a:spcBef>
              <a:buNone/>
            </a:pPr>
            <a:r>
              <a:rPr lang="el-GR" altLang="en-US" sz="2300" dirty="0"/>
              <a:t>Τα</a:t>
            </a:r>
            <a:r>
              <a:rPr lang="el-GR" altLang="en-US" sz="2300" b="1" dirty="0"/>
              <a:t> ταμειακά διαθέσιμα </a:t>
            </a:r>
            <a:r>
              <a:rPr lang="el-GR" altLang="en-US" sz="2300" dirty="0"/>
              <a:t>διακρατούνται για λόγους συμμόρφωσης με την υποχρέωση τήρησης ελάχιστων ρευστών διαθεσίμων και για λόγους ρευστότητας. </a:t>
            </a:r>
          </a:p>
          <a:p>
            <a:pPr marL="0" indent="0" eaLnBrk="1" hangingPunct="1">
              <a:lnSpc>
                <a:spcPct val="90000"/>
              </a:lnSpc>
              <a:spcBef>
                <a:spcPts val="1000"/>
              </a:spcBef>
              <a:buNone/>
            </a:pPr>
            <a:r>
              <a:rPr lang="el-GR" altLang="en-US" sz="2300" b="1" dirty="0"/>
              <a:t>Τα λοιπά περιουσιακά στοιχεία </a:t>
            </a:r>
            <a:r>
              <a:rPr lang="el-GR" altLang="en-US" sz="2300" dirty="0"/>
              <a:t>περιλαμβάνουν εγκαταστάσεις και εξολισμό, ιδιόκτητα ακίνητα κλπ</a:t>
            </a:r>
            <a:endParaRPr lang="en-US" altLang="en-US" sz="2300" dirty="0"/>
          </a:p>
        </p:txBody>
      </p:sp>
      <p:sp>
        <p:nvSpPr>
          <p:cNvPr id="5" name="Slide Number Placeholder 4"/>
          <p:cNvSpPr>
            <a:spLocks noGrp="1"/>
          </p:cNvSpPr>
          <p:nvPr>
            <p:ph type="sldNum" sz="quarter" idx="12"/>
          </p:nvPr>
        </p:nvSpPr>
        <p:spPr/>
        <p:txBody>
          <a:bodyPr/>
          <a:lstStyle/>
          <a:p>
            <a:pPr>
              <a:defRPr/>
            </a:pPr>
            <a:r>
              <a:rPr lang="en-US" altLang="en-US" dirty="0"/>
              <a:t>11-</a:t>
            </a:r>
            <a:fld id="{4773FF61-F4E9-4123-B6AF-201BC82A0194}" type="slidenum">
              <a:rPr lang="en-US" altLang="en-US" smtClean="0"/>
              <a:pPr>
                <a:defRPr/>
              </a:pPr>
              <a:t>3</a:t>
            </a:fld>
            <a:endParaRPr lang="en-US" altLang="en-US" dirty="0"/>
          </a:p>
        </p:txBody>
      </p:sp>
    </p:spTree>
    <p:extLst>
      <p:ext uri="{BB962C8B-B14F-4D97-AF65-F5344CB8AC3E}">
        <p14:creationId xmlns:p14="http://schemas.microsoft.com/office/powerpoint/2010/main" val="137620373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2"/>
          <p:cNvSpPr>
            <a:spLocks noGrp="1" noChangeArrowheads="1"/>
          </p:cNvSpPr>
          <p:nvPr>
            <p:ph type="title"/>
          </p:nvPr>
        </p:nvSpPr>
        <p:spPr/>
        <p:txBody>
          <a:bodyPr anchor="ctr"/>
          <a:lstStyle/>
          <a:p>
            <a:pPr eaLnBrk="1" hangingPunct="1"/>
            <a:r>
              <a:rPr lang="el-GR" sz="3200" dirty="0"/>
              <a:t>Στοιχεία ενεργητικού, υποχρεώσεων και ιδίων κεφαλαίων εμπορικών τραπεζών στις ΗΠΑ</a:t>
            </a:r>
            <a:r>
              <a:rPr lang="en-US" sz="3200" dirty="0"/>
              <a:t>,</a:t>
            </a:r>
            <a:r>
              <a:rPr lang="el-GR" sz="3200" dirty="0"/>
              <a:t> </a:t>
            </a:r>
            <a:r>
              <a:rPr lang="en-US" sz="3200" dirty="0"/>
              <a:t>2016</a:t>
            </a:r>
            <a:endParaRPr lang="en-US" altLang="en-US" sz="3200" dirty="0"/>
          </a:p>
        </p:txBody>
      </p:sp>
      <p:sp>
        <p:nvSpPr>
          <p:cNvPr id="8" name="Content Placeholder 7"/>
          <p:cNvSpPr>
            <a:spLocks noGrp="1"/>
          </p:cNvSpPr>
          <p:nvPr>
            <p:ph idx="13"/>
          </p:nvPr>
        </p:nvSpPr>
        <p:spPr>
          <a:xfrm>
            <a:off x="114300" y="5958485"/>
            <a:ext cx="8229600" cy="253916"/>
          </a:xfrm>
        </p:spPr>
        <p:txBody>
          <a:bodyPr/>
          <a:lstStyle/>
          <a:p>
            <a:pPr marL="0" indent="0">
              <a:buNone/>
            </a:pPr>
            <a:r>
              <a:rPr lang="el-GR" sz="1200" b="1" dirty="0"/>
              <a:t>Πηγή</a:t>
            </a:r>
            <a:r>
              <a:rPr lang="en-IN" sz="1200" b="1" dirty="0"/>
              <a:t>: </a:t>
            </a:r>
            <a:r>
              <a:rPr lang="el-GR" sz="1200" dirty="0"/>
              <a:t>Εταιρεία Ομοσπονδιακής Προστασίας Καταθέσεων</a:t>
            </a:r>
            <a:r>
              <a:rPr lang="el-GR" sz="1200" b="1" dirty="0"/>
              <a:t>,</a:t>
            </a:r>
            <a:r>
              <a:rPr lang="en-IN" sz="1200" dirty="0"/>
              <a:t> </a:t>
            </a:r>
            <a:r>
              <a:rPr lang="el-GR" sz="1200" dirty="0"/>
              <a:t>Τριμηνιαίο Τραπεζικό προφίλ,</a:t>
            </a:r>
            <a:r>
              <a:rPr lang="en-IN" sz="1200" i="1" dirty="0"/>
              <a:t>Quarterly Banking Profile, </a:t>
            </a:r>
            <a:r>
              <a:rPr lang="el-GR" sz="1200" dirty="0"/>
              <a:t>1</a:t>
            </a:r>
            <a:r>
              <a:rPr lang="el-GR" sz="1200" baseline="30000" dirty="0"/>
              <a:t>ο</a:t>
            </a:r>
            <a:r>
              <a:rPr lang="el-GR" sz="1200" dirty="0"/>
              <a:t> Τρίμηνο </a:t>
            </a:r>
            <a:r>
              <a:rPr lang="en-IN" sz="1200" dirty="0"/>
              <a:t>2016. www.fdic.gov</a:t>
            </a:r>
          </a:p>
        </p:txBody>
      </p:sp>
      <p:sp>
        <p:nvSpPr>
          <p:cNvPr id="2" name="Slide Number Placeholder 1"/>
          <p:cNvSpPr>
            <a:spLocks noGrp="1"/>
          </p:cNvSpPr>
          <p:nvPr>
            <p:ph type="sldNum" sz="quarter" idx="12"/>
          </p:nvPr>
        </p:nvSpPr>
        <p:spPr/>
        <p:txBody>
          <a:bodyPr/>
          <a:lstStyle/>
          <a:p>
            <a:pPr>
              <a:defRPr/>
            </a:pPr>
            <a:r>
              <a:rPr lang="en-US" altLang="en-US" dirty="0"/>
              <a:t>11-</a:t>
            </a:r>
            <a:fld id="{4773FF61-F4E9-4123-B6AF-201BC82A0194}" type="slidenum">
              <a:rPr lang="en-US" altLang="en-US" smtClean="0"/>
              <a:pPr>
                <a:defRPr/>
              </a:pPr>
              <a:t>4</a:t>
            </a:fld>
            <a:endParaRPr lang="en-US" altLang="en-US" dirty="0"/>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04800" y="1764542"/>
            <a:ext cx="8534400" cy="4038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TextBox 2">
            <a:extLst>
              <a:ext uri="{FF2B5EF4-FFF2-40B4-BE49-F238E27FC236}">
                <a16:creationId xmlns:a16="http://schemas.microsoft.com/office/drawing/2014/main" id="{4AFBA00E-7DF6-9AFC-4659-F10CB54C9D4F}"/>
              </a:ext>
            </a:extLst>
          </p:cNvPr>
          <p:cNvSpPr txBox="1"/>
          <p:nvPr/>
        </p:nvSpPr>
        <p:spPr>
          <a:xfrm>
            <a:off x="2915380" y="4062202"/>
            <a:ext cx="1838965" cy="769441"/>
          </a:xfrm>
          <a:prstGeom prst="rect">
            <a:avLst/>
          </a:prstGeom>
          <a:solidFill>
            <a:schemeClr val="bg1">
              <a:lumMod val="95000"/>
            </a:schemeClr>
          </a:solidFill>
        </p:spPr>
        <p:txBody>
          <a:bodyPr wrap="none" rtlCol="0">
            <a:spAutoFit/>
          </a:bodyPr>
          <a:lstStyle/>
          <a:p>
            <a:r>
              <a:rPr lang="el-GR" sz="1100" dirty="0"/>
              <a:t>Άλλα στοιχεία Ενεργητικού</a:t>
            </a:r>
          </a:p>
          <a:p>
            <a:r>
              <a:rPr lang="el-GR" sz="1100" dirty="0"/>
              <a:t>Μείον προβλέψεις για</a:t>
            </a:r>
          </a:p>
          <a:p>
            <a:r>
              <a:rPr lang="el-GR" sz="1100" dirty="0"/>
              <a:t>Επισφαλή δάνεια και </a:t>
            </a:r>
          </a:p>
          <a:p>
            <a:r>
              <a:rPr lang="el-GR" sz="1100" dirty="0"/>
              <a:t>Μη Δεδουλευμένο Εισόδημα</a:t>
            </a:r>
          </a:p>
        </p:txBody>
      </p:sp>
      <p:sp>
        <p:nvSpPr>
          <p:cNvPr id="6" name="TextBox 5">
            <a:extLst>
              <a:ext uri="{FF2B5EF4-FFF2-40B4-BE49-F238E27FC236}">
                <a16:creationId xmlns:a16="http://schemas.microsoft.com/office/drawing/2014/main" id="{6B170283-9561-499D-599F-7C6F4F3AF1C2}"/>
              </a:ext>
            </a:extLst>
          </p:cNvPr>
          <p:cNvSpPr txBox="1"/>
          <p:nvPr/>
        </p:nvSpPr>
        <p:spPr>
          <a:xfrm>
            <a:off x="2452248" y="6458723"/>
            <a:ext cx="4572000" cy="253916"/>
          </a:xfrm>
          <a:prstGeom prst="rect">
            <a:avLst/>
          </a:prstGeom>
          <a:noFill/>
        </p:spPr>
        <p:txBody>
          <a:bodyPr wrap="square">
            <a:spAutoFit/>
          </a:bodyPr>
          <a:lstStyle/>
          <a:p>
            <a:pPr marL="0" indent="0">
              <a:spcBef>
                <a:spcPts val="600"/>
              </a:spcBef>
              <a:buNone/>
            </a:pPr>
            <a:r>
              <a:rPr lang="en-IN" sz="1000" dirty="0"/>
              <a:t>*</a:t>
            </a:r>
            <a:r>
              <a:rPr lang="el-GR" sz="1050" dirty="0">
                <a:solidFill>
                  <a:srgbClr val="FF0000"/>
                </a:solidFill>
              </a:rPr>
              <a:t>Διορθώσεις σε σύγκριση με τον αντίστοιχο πίνακα στο βιβλίο.</a:t>
            </a:r>
            <a:endParaRPr lang="en-IN" sz="1050" dirty="0">
              <a:solidFill>
                <a:srgbClr val="FF0000"/>
              </a:solidFill>
            </a:endParaRPr>
          </a:p>
        </p:txBody>
      </p:sp>
      <p:sp>
        <p:nvSpPr>
          <p:cNvPr id="7" name="TextBox 6">
            <a:extLst>
              <a:ext uri="{FF2B5EF4-FFF2-40B4-BE49-F238E27FC236}">
                <a16:creationId xmlns:a16="http://schemas.microsoft.com/office/drawing/2014/main" id="{CC75D9E6-699A-33FF-334D-30C1CEA53531}"/>
              </a:ext>
            </a:extLst>
          </p:cNvPr>
          <p:cNvSpPr txBox="1"/>
          <p:nvPr/>
        </p:nvSpPr>
        <p:spPr>
          <a:xfrm>
            <a:off x="5526712" y="3939473"/>
            <a:ext cx="846707" cy="430887"/>
          </a:xfrm>
          <a:prstGeom prst="rect">
            <a:avLst/>
          </a:prstGeom>
          <a:solidFill>
            <a:schemeClr val="bg1">
              <a:lumMod val="95000"/>
            </a:schemeClr>
          </a:solidFill>
        </p:spPr>
        <p:txBody>
          <a:bodyPr wrap="none" rtlCol="0">
            <a:spAutoFit/>
          </a:bodyPr>
          <a:lstStyle/>
          <a:p>
            <a:r>
              <a:rPr lang="el-GR" sz="1100" dirty="0"/>
              <a:t>Καταθέσεις</a:t>
            </a:r>
          </a:p>
          <a:p>
            <a:r>
              <a:rPr lang="el-GR" sz="1100" dirty="0"/>
              <a:t>όψεως</a:t>
            </a:r>
          </a:p>
        </p:txBody>
      </p:sp>
      <p:sp>
        <p:nvSpPr>
          <p:cNvPr id="9" name="TextBox 8">
            <a:extLst>
              <a:ext uri="{FF2B5EF4-FFF2-40B4-BE49-F238E27FC236}">
                <a16:creationId xmlns:a16="http://schemas.microsoft.com/office/drawing/2014/main" id="{D2189294-3CEB-D78E-5745-1E6FBCCB300B}"/>
              </a:ext>
            </a:extLst>
          </p:cNvPr>
          <p:cNvSpPr txBox="1"/>
          <p:nvPr/>
        </p:nvSpPr>
        <p:spPr>
          <a:xfrm>
            <a:off x="6504714" y="2400638"/>
            <a:ext cx="1039067" cy="600164"/>
          </a:xfrm>
          <a:prstGeom prst="rect">
            <a:avLst/>
          </a:prstGeom>
          <a:solidFill>
            <a:schemeClr val="bg1">
              <a:lumMod val="95000"/>
            </a:schemeClr>
          </a:solidFill>
        </p:spPr>
        <p:txBody>
          <a:bodyPr wrap="none" rtlCol="0">
            <a:spAutoFit/>
          </a:bodyPr>
          <a:lstStyle/>
          <a:p>
            <a:r>
              <a:rPr lang="el-GR" sz="1100" dirty="0"/>
              <a:t>Καταθέσεις</a:t>
            </a:r>
          </a:p>
          <a:p>
            <a:r>
              <a:rPr lang="el-GR" sz="1100" dirty="0"/>
              <a:t>Ταμιευτηρίου, </a:t>
            </a:r>
          </a:p>
          <a:p>
            <a:r>
              <a:rPr lang="el-GR" sz="1100" dirty="0"/>
              <a:t>Προθεσμιακές</a:t>
            </a:r>
          </a:p>
        </p:txBody>
      </p:sp>
      <p:sp>
        <p:nvSpPr>
          <p:cNvPr id="10" name="TextBox 9">
            <a:extLst>
              <a:ext uri="{FF2B5EF4-FFF2-40B4-BE49-F238E27FC236}">
                <a16:creationId xmlns:a16="http://schemas.microsoft.com/office/drawing/2014/main" id="{17532417-2338-904F-6227-63A444B5D643}"/>
              </a:ext>
            </a:extLst>
          </p:cNvPr>
          <p:cNvSpPr txBox="1"/>
          <p:nvPr/>
        </p:nvSpPr>
        <p:spPr>
          <a:xfrm>
            <a:off x="8001000" y="3429000"/>
            <a:ext cx="909223" cy="261610"/>
          </a:xfrm>
          <a:prstGeom prst="rect">
            <a:avLst/>
          </a:prstGeom>
          <a:solidFill>
            <a:schemeClr val="bg1">
              <a:lumMod val="95000"/>
            </a:schemeClr>
          </a:solidFill>
        </p:spPr>
        <p:txBody>
          <a:bodyPr wrap="none" rtlCol="0">
            <a:spAutoFit/>
          </a:bodyPr>
          <a:lstStyle/>
          <a:p>
            <a:r>
              <a:rPr lang="el-GR" sz="1100" dirty="0"/>
              <a:t>Άλλα δάνεια</a:t>
            </a:r>
          </a:p>
        </p:txBody>
      </p:sp>
    </p:spTree>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CBA407C-3C5A-6FAA-B0D6-E66A84FB5C12}"/>
            </a:ext>
          </a:extLst>
        </p:cNvPr>
        <p:cNvGrpSpPr/>
        <p:nvPr/>
      </p:nvGrpSpPr>
      <p:grpSpPr>
        <a:xfrm>
          <a:off x="0" y="0"/>
          <a:ext cx="0" cy="0"/>
          <a:chOff x="0" y="0"/>
          <a:chExt cx="0" cy="0"/>
        </a:xfrm>
      </p:grpSpPr>
      <p:sp>
        <p:nvSpPr>
          <p:cNvPr id="4099" name="Rectangle 2">
            <a:extLst>
              <a:ext uri="{FF2B5EF4-FFF2-40B4-BE49-F238E27FC236}">
                <a16:creationId xmlns:a16="http://schemas.microsoft.com/office/drawing/2014/main" id="{D21BEB12-B2A2-023C-116C-836243414974}"/>
              </a:ext>
            </a:extLst>
          </p:cNvPr>
          <p:cNvSpPr>
            <a:spLocks noGrp="1" noChangeArrowheads="1"/>
          </p:cNvSpPr>
          <p:nvPr>
            <p:ph type="title"/>
          </p:nvPr>
        </p:nvSpPr>
        <p:spPr/>
        <p:txBody>
          <a:bodyPr anchor="ctr"/>
          <a:lstStyle/>
          <a:p>
            <a:pPr eaLnBrk="1" hangingPunct="1"/>
            <a:r>
              <a:rPr lang="el-GR" sz="3200" dirty="0"/>
              <a:t>Διαχρονική εξέλιξη της σύνθεσης του ενεργητικού των αμερικανικών τραπεζών</a:t>
            </a:r>
            <a:endParaRPr lang="en-US" altLang="en-US" sz="3200" dirty="0"/>
          </a:p>
        </p:txBody>
      </p:sp>
      <p:sp>
        <p:nvSpPr>
          <p:cNvPr id="2" name="Slide Number Placeholder 1">
            <a:extLst>
              <a:ext uri="{FF2B5EF4-FFF2-40B4-BE49-F238E27FC236}">
                <a16:creationId xmlns:a16="http://schemas.microsoft.com/office/drawing/2014/main" id="{F56BAE30-1AD5-55B3-89F1-4476B1D167A4}"/>
              </a:ext>
            </a:extLst>
          </p:cNvPr>
          <p:cNvSpPr>
            <a:spLocks noGrp="1"/>
          </p:cNvSpPr>
          <p:nvPr>
            <p:ph type="sldNum" sz="quarter" idx="12"/>
          </p:nvPr>
        </p:nvSpPr>
        <p:spPr/>
        <p:txBody>
          <a:bodyPr/>
          <a:lstStyle/>
          <a:p>
            <a:pPr>
              <a:defRPr/>
            </a:pPr>
            <a:r>
              <a:rPr lang="en-US" altLang="en-US" dirty="0"/>
              <a:t>11-</a:t>
            </a:r>
            <a:fld id="{4773FF61-F4E9-4123-B6AF-201BC82A0194}" type="slidenum">
              <a:rPr lang="en-US" altLang="en-US" smtClean="0"/>
              <a:pPr>
                <a:defRPr/>
              </a:pPr>
              <a:t>5</a:t>
            </a:fld>
            <a:endParaRPr lang="en-US" altLang="en-US" dirty="0"/>
          </a:p>
        </p:txBody>
      </p:sp>
      <p:pic>
        <p:nvPicPr>
          <p:cNvPr id="9" name="Picture 8">
            <a:extLst>
              <a:ext uri="{FF2B5EF4-FFF2-40B4-BE49-F238E27FC236}">
                <a16:creationId xmlns:a16="http://schemas.microsoft.com/office/drawing/2014/main" id="{1E9ECE4E-E282-24D0-9384-46F9DAE044A1}"/>
              </a:ext>
            </a:extLst>
          </p:cNvPr>
          <p:cNvPicPr>
            <a:picLocks noChangeAspect="1"/>
          </p:cNvPicPr>
          <p:nvPr/>
        </p:nvPicPr>
        <p:blipFill>
          <a:blip r:embed="rId3"/>
          <a:stretch>
            <a:fillRect/>
          </a:stretch>
        </p:blipFill>
        <p:spPr>
          <a:xfrm>
            <a:off x="1642654" y="1633278"/>
            <a:ext cx="5405510" cy="3920093"/>
          </a:xfrm>
          <a:prstGeom prst="rect">
            <a:avLst/>
          </a:prstGeom>
        </p:spPr>
      </p:pic>
    </p:spTree>
    <p:extLst>
      <p:ext uri="{BB962C8B-B14F-4D97-AF65-F5344CB8AC3E}">
        <p14:creationId xmlns:p14="http://schemas.microsoft.com/office/powerpoint/2010/main" val="2961050301"/>
      </p:ext>
    </p:extLst>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67768"/>
            <a:ext cx="7543800" cy="804341"/>
          </a:xfrm>
        </p:spPr>
        <p:txBody>
          <a:bodyPr anchor="ctr"/>
          <a:lstStyle/>
          <a:p>
            <a:r>
              <a:rPr lang="el-GR" sz="4000" dirty="0"/>
              <a:t>Στοιχεία Ενεργητικού Εμπορικών Τραπεζών</a:t>
            </a:r>
            <a:r>
              <a:rPr lang="en-US" sz="1000" b="0" dirty="0"/>
              <a:t>2</a:t>
            </a:r>
            <a:endParaRPr lang="en-IN" dirty="0"/>
          </a:p>
        </p:txBody>
      </p:sp>
      <p:sp>
        <p:nvSpPr>
          <p:cNvPr id="3" name="Content Placeholder 2"/>
          <p:cNvSpPr>
            <a:spLocks noGrp="1"/>
          </p:cNvSpPr>
          <p:nvPr>
            <p:ph idx="1"/>
          </p:nvPr>
        </p:nvSpPr>
        <p:spPr>
          <a:xfrm>
            <a:off x="457200" y="1557422"/>
            <a:ext cx="8284866" cy="3536318"/>
          </a:xfrm>
        </p:spPr>
        <p:txBody>
          <a:bodyPr/>
          <a:lstStyle/>
          <a:p>
            <a:pPr marL="0" indent="0" eaLnBrk="1" hangingPunct="1">
              <a:lnSpc>
                <a:spcPct val="90000"/>
              </a:lnSpc>
              <a:buNone/>
            </a:pPr>
            <a:r>
              <a:rPr lang="el-GR" altLang="en-US" sz="2600" dirty="0"/>
              <a:t>Οι εμπορικές τράπεζες είναι εκτεθειμένες σε ιδιαίτερους κινδύνους λόγω της φύσης των περιουσιακών τους στοιχείων</a:t>
            </a:r>
            <a:r>
              <a:rPr lang="en-US" altLang="en-US" sz="2600" dirty="0"/>
              <a:t>.</a:t>
            </a:r>
          </a:p>
          <a:p>
            <a:pPr marL="291600" lvl="1" indent="-291600" eaLnBrk="1" hangingPunct="1">
              <a:lnSpc>
                <a:spcPct val="90000"/>
              </a:lnSpc>
              <a:spcBef>
                <a:spcPts val="1000"/>
              </a:spcBef>
              <a:buSzPct val="100000"/>
            </a:pPr>
            <a:r>
              <a:rPr lang="el-GR" altLang="en-US" sz="2200" b="1" dirty="0"/>
              <a:t>Πιστωτικός κίνδυνος ή κίνδυνος αθέτησης </a:t>
            </a:r>
            <a:r>
              <a:rPr lang="en-US" altLang="en-US" sz="2200" b="1" dirty="0"/>
              <a:t> </a:t>
            </a:r>
            <a:r>
              <a:rPr lang="el-GR" altLang="en-US" sz="2200" dirty="0"/>
              <a:t>είναι ο κίνδυνος μη αποπληρωμής των δανείων</a:t>
            </a:r>
            <a:r>
              <a:rPr lang="en-US" altLang="en-US" sz="2200" dirty="0"/>
              <a:t>.</a:t>
            </a:r>
          </a:p>
          <a:p>
            <a:pPr marL="291600" lvl="1" indent="-291600" eaLnBrk="1" hangingPunct="1">
              <a:lnSpc>
                <a:spcPct val="90000"/>
              </a:lnSpc>
              <a:spcBef>
                <a:spcPts val="1000"/>
              </a:spcBef>
              <a:buSzPct val="100000"/>
            </a:pPr>
            <a:r>
              <a:rPr lang="el-GR" altLang="en-US" sz="2200" b="1" dirty="0"/>
              <a:t>Κίνδυνος ρευστότητας </a:t>
            </a:r>
            <a:r>
              <a:rPr lang="el-GR" altLang="en-US" sz="2200" dirty="0"/>
              <a:t>είναι ο κίνδυνος οι καταθέτες να ζητήσουν σε δεδομένη χρονική στιγμή περισσότερα χρήματα από όσα μπορούν να τους διαθέσουν οι τράπεζες</a:t>
            </a:r>
            <a:r>
              <a:rPr lang="en-US" altLang="en-US" sz="2200" dirty="0"/>
              <a:t>.</a:t>
            </a:r>
          </a:p>
          <a:p>
            <a:pPr marL="291600" lvl="1" indent="-291600" eaLnBrk="1" hangingPunct="1">
              <a:lnSpc>
                <a:spcPct val="90000"/>
              </a:lnSpc>
              <a:spcBef>
                <a:spcPts val="1000"/>
              </a:spcBef>
              <a:buSzPct val="100000"/>
            </a:pPr>
            <a:r>
              <a:rPr lang="el-GR" altLang="en-US" sz="2200" b="1" dirty="0"/>
              <a:t>Επιτοκιακός κίνδυνος </a:t>
            </a:r>
            <a:r>
              <a:rPr lang="el-GR" altLang="en-US" sz="2200" dirty="0"/>
              <a:t>είναι ο κίνδυνος οι μεταβολές των επιτοκίων να επηρεάσει αρνητικά την κερδοφορία ή την καθαρή θέση της τράπεζας.</a:t>
            </a:r>
            <a:endParaRPr lang="en-US" altLang="en-US" sz="2200" dirty="0"/>
          </a:p>
          <a:p>
            <a:pPr marL="291600" lvl="1" indent="-291600" eaLnBrk="1" hangingPunct="1">
              <a:lnSpc>
                <a:spcPct val="90000"/>
              </a:lnSpc>
              <a:spcBef>
                <a:spcPts val="1000"/>
              </a:spcBef>
              <a:buSzPct val="100000"/>
            </a:pPr>
            <a:r>
              <a:rPr lang="el-GR" altLang="en-US" sz="2200" dirty="0"/>
              <a:t>Ο πιστωτικός κίνδυνος, ο κίνδυνος ρευστότητας και ο επιτοκιακός κίνδυνος συμβάλλουν στον </a:t>
            </a:r>
            <a:r>
              <a:rPr lang="el-GR" altLang="en-US" sz="2200" b="1" dirty="0"/>
              <a:t>κίνδυνο αφερεγγυότητας </a:t>
            </a:r>
            <a:r>
              <a:rPr lang="el-GR" altLang="en-US" sz="2200" dirty="0"/>
              <a:t>της εμπορικής τράπεζας</a:t>
            </a:r>
            <a:r>
              <a:rPr lang="en-US" altLang="en-US" sz="2200" b="1" dirty="0"/>
              <a:t>.</a:t>
            </a:r>
          </a:p>
        </p:txBody>
      </p:sp>
      <p:sp>
        <p:nvSpPr>
          <p:cNvPr id="4" name="Slide Number Placeholder 3"/>
          <p:cNvSpPr>
            <a:spLocks noGrp="1"/>
          </p:cNvSpPr>
          <p:nvPr>
            <p:ph type="sldNum" sz="quarter" idx="12"/>
          </p:nvPr>
        </p:nvSpPr>
        <p:spPr/>
        <p:txBody>
          <a:bodyPr/>
          <a:lstStyle/>
          <a:p>
            <a:pPr>
              <a:defRPr/>
            </a:pPr>
            <a:r>
              <a:rPr lang="en-US" altLang="en-US" dirty="0"/>
              <a:t>11-</a:t>
            </a:r>
            <a:fld id="{4773FF61-F4E9-4123-B6AF-201BC82A0194}" type="slidenum">
              <a:rPr lang="en-US" altLang="en-US" smtClean="0"/>
              <a:pPr>
                <a:defRPr/>
              </a:pPr>
              <a:t>6</a:t>
            </a:fld>
            <a:endParaRPr lang="en-US" altLang="en-US" dirty="0"/>
          </a:p>
        </p:txBody>
      </p:sp>
    </p:spTree>
    <p:extLst>
      <p:ext uri="{BB962C8B-B14F-4D97-AF65-F5344CB8AC3E}">
        <p14:creationId xmlns:p14="http://schemas.microsoft.com/office/powerpoint/2010/main" val="216725890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67768"/>
            <a:ext cx="7543800" cy="804341"/>
          </a:xfrm>
        </p:spPr>
        <p:txBody>
          <a:bodyPr anchor="ctr"/>
          <a:lstStyle/>
          <a:p>
            <a:r>
              <a:rPr lang="el-GR" sz="4000" dirty="0"/>
              <a:t>Υποχρεώσεις/Παθητικό Εμπορικών Τραπεζών των ΗΠΑ</a:t>
            </a:r>
            <a:endParaRPr lang="en-IN" dirty="0"/>
          </a:p>
        </p:txBody>
      </p:sp>
      <p:sp>
        <p:nvSpPr>
          <p:cNvPr id="3" name="Content Placeholder 2"/>
          <p:cNvSpPr>
            <a:spLocks noGrp="1"/>
          </p:cNvSpPr>
          <p:nvPr>
            <p:ph idx="1"/>
          </p:nvPr>
        </p:nvSpPr>
        <p:spPr>
          <a:xfrm>
            <a:off x="361713" y="1537846"/>
            <a:ext cx="8229599" cy="1227999"/>
          </a:xfrm>
        </p:spPr>
        <p:txBody>
          <a:bodyPr/>
          <a:lstStyle/>
          <a:p>
            <a:pPr marL="0" indent="0" eaLnBrk="1" hangingPunct="1">
              <a:lnSpc>
                <a:spcPct val="80000"/>
              </a:lnSpc>
              <a:spcAft>
                <a:spcPts val="300"/>
              </a:spcAft>
              <a:buNone/>
            </a:pPr>
            <a:r>
              <a:rPr lang="el-GR" sz="2400" dirty="0"/>
              <a:t>Οι </a:t>
            </a:r>
            <a:r>
              <a:rPr lang="el-GR" sz="2400" b="1" dirty="0"/>
              <a:t>λογαριασμοί συναλλαγών (</a:t>
            </a:r>
            <a:r>
              <a:rPr lang="en-US" sz="2400" b="1" dirty="0"/>
              <a:t>Transaction Accounts) </a:t>
            </a:r>
            <a:r>
              <a:rPr lang="el-GR" sz="2400" dirty="0"/>
              <a:t>είναι το άθροισμα μη τοκοφόρων καταθέσεων όψεως  και τοκοφόρων λογαριασμών συναλλαγών.</a:t>
            </a:r>
            <a:endParaRPr lang="en-US" altLang="en-US" sz="2200" dirty="0"/>
          </a:p>
        </p:txBody>
      </p:sp>
      <p:sp>
        <p:nvSpPr>
          <p:cNvPr id="8" name="Content Placeholder 7"/>
          <p:cNvSpPr>
            <a:spLocks noGrp="1"/>
          </p:cNvSpPr>
          <p:nvPr>
            <p:ph idx="13"/>
          </p:nvPr>
        </p:nvSpPr>
        <p:spPr>
          <a:xfrm>
            <a:off x="361712" y="3009662"/>
            <a:ext cx="8229600" cy="1593736"/>
          </a:xfrm>
        </p:spPr>
        <p:txBody>
          <a:bodyPr/>
          <a:lstStyle/>
          <a:p>
            <a:pPr marL="0" indent="0" eaLnBrk="1" hangingPunct="1">
              <a:lnSpc>
                <a:spcPct val="80000"/>
              </a:lnSpc>
              <a:spcBef>
                <a:spcPts val="800"/>
              </a:spcBef>
              <a:spcAft>
                <a:spcPts val="300"/>
              </a:spcAft>
              <a:buNone/>
            </a:pPr>
            <a:r>
              <a:rPr lang="el-GR" altLang="en-US" sz="2200" dirty="0"/>
              <a:t>Οι </a:t>
            </a:r>
            <a:r>
              <a:rPr lang="el-GR" altLang="en-US" sz="2200" b="1" dirty="0"/>
              <a:t>λογαριασμοί αποταμιεύσεων και οι προθεσμιακές καταθέσεις </a:t>
            </a:r>
            <a:r>
              <a:rPr lang="el-GR" altLang="en-US" sz="2200" dirty="0"/>
              <a:t>έχουν σημειώσει πτώση τα τελευταία χρόνια λόγω του ανταγωνισμού από τα Αμοιβαία κεφάλαια διαχείρισης διαθεσίμων</a:t>
            </a:r>
            <a:r>
              <a:rPr lang="en-US" altLang="en-US" sz="2200" dirty="0"/>
              <a:t>.</a:t>
            </a:r>
          </a:p>
          <a:p>
            <a:pPr marL="291600" lvl="1" indent="-291600" eaLnBrk="1" hangingPunct="1">
              <a:lnSpc>
                <a:spcPct val="90000"/>
              </a:lnSpc>
              <a:spcBef>
                <a:spcPts val="500"/>
              </a:spcBef>
              <a:buSzPct val="100000"/>
            </a:pPr>
            <a:r>
              <a:rPr lang="el-GR" altLang="en-US" sz="2000" dirty="0"/>
              <a:t>Λογαριασμοί Ταμιευτηρίου</a:t>
            </a:r>
            <a:r>
              <a:rPr lang="en-US" altLang="en-US" sz="2000" dirty="0"/>
              <a:t>.</a:t>
            </a:r>
          </a:p>
          <a:p>
            <a:pPr marL="291600" lvl="1" indent="-291600" eaLnBrk="1" hangingPunct="1">
              <a:lnSpc>
                <a:spcPct val="90000"/>
              </a:lnSpc>
              <a:spcBef>
                <a:spcPts val="500"/>
              </a:spcBef>
              <a:buSzPct val="100000"/>
            </a:pPr>
            <a:r>
              <a:rPr lang="el-GR" altLang="en-US" sz="2000" dirty="0"/>
              <a:t>Προθεσμιακές καταθέσεις λιανικής</a:t>
            </a:r>
            <a:r>
              <a:rPr lang="en-US" altLang="en-US" sz="2000" dirty="0"/>
              <a:t>.</a:t>
            </a:r>
          </a:p>
        </p:txBody>
      </p:sp>
      <p:sp>
        <p:nvSpPr>
          <p:cNvPr id="9" name="Content Placeholder 8"/>
          <p:cNvSpPr>
            <a:spLocks noGrp="1"/>
          </p:cNvSpPr>
          <p:nvPr>
            <p:ph idx="14"/>
          </p:nvPr>
        </p:nvSpPr>
        <p:spPr>
          <a:xfrm>
            <a:off x="457200" y="4724779"/>
            <a:ext cx="8229600" cy="1003178"/>
          </a:xfrm>
        </p:spPr>
        <p:txBody>
          <a:bodyPr/>
          <a:lstStyle/>
          <a:p>
            <a:pPr marL="0" indent="0" eaLnBrk="1" hangingPunct="1">
              <a:lnSpc>
                <a:spcPct val="80000"/>
              </a:lnSpc>
              <a:buNone/>
            </a:pPr>
            <a:r>
              <a:rPr lang="el-GR" altLang="en-US" sz="2200" b="1" dirty="0"/>
              <a:t>Μεγάλες προθεσμιακές καταθέσεις </a:t>
            </a:r>
            <a:r>
              <a:rPr lang="en-US" altLang="en-US" sz="2200" dirty="0"/>
              <a:t>.</a:t>
            </a:r>
          </a:p>
          <a:p>
            <a:pPr marL="291600" lvl="1" indent="-291600" eaLnBrk="1" hangingPunct="1">
              <a:lnSpc>
                <a:spcPct val="90000"/>
              </a:lnSpc>
              <a:spcBef>
                <a:spcPts val="1000"/>
              </a:spcBef>
              <a:buSzPct val="100000"/>
            </a:pPr>
            <a:r>
              <a:rPr lang="el-GR" altLang="en-US" sz="2000" b="1" dirty="0"/>
              <a:t>Τα διαπραγματεύσιμα πιστοποιητικά καταθέσεων (</a:t>
            </a:r>
            <a:r>
              <a:rPr lang="en-US" altLang="en-US" sz="2000" b="1" dirty="0"/>
              <a:t>certificates of deposit, CD) </a:t>
            </a:r>
            <a:r>
              <a:rPr lang="el-GR" altLang="en-US" sz="2000" dirty="0"/>
              <a:t>είναι συγκεκριμένης διάρκειας τοκοφόρες καταθέσεις με ονομαστική αξία συνήθως </a:t>
            </a:r>
            <a:r>
              <a:rPr lang="en-US" altLang="en-US" sz="2000" dirty="0"/>
              <a:t>$100</a:t>
            </a:r>
            <a:r>
              <a:rPr lang="el-GR" altLang="en-US" sz="2000" dirty="0"/>
              <a:t>.</a:t>
            </a:r>
            <a:r>
              <a:rPr lang="en-US" altLang="en-US" sz="2000" dirty="0"/>
              <a:t>000 </a:t>
            </a:r>
            <a:r>
              <a:rPr lang="el-GR" altLang="en-US" sz="2000" dirty="0"/>
              <a:t>ή μεγαλύτερης οι οποίες μπορούν να μεταπωληθούν στην δευτερογενή αγορά. </a:t>
            </a:r>
            <a:endParaRPr lang="en-US" altLang="en-US" sz="2000" dirty="0"/>
          </a:p>
        </p:txBody>
      </p:sp>
      <p:sp>
        <p:nvSpPr>
          <p:cNvPr id="4" name="Slide Number Placeholder 3"/>
          <p:cNvSpPr>
            <a:spLocks noGrp="1"/>
          </p:cNvSpPr>
          <p:nvPr>
            <p:ph type="sldNum" sz="quarter" idx="12"/>
          </p:nvPr>
        </p:nvSpPr>
        <p:spPr>
          <a:xfrm>
            <a:off x="6553200" y="6252495"/>
            <a:ext cx="2133600" cy="457200"/>
          </a:xfrm>
        </p:spPr>
        <p:txBody>
          <a:bodyPr/>
          <a:lstStyle/>
          <a:p>
            <a:pPr>
              <a:defRPr/>
            </a:pPr>
            <a:r>
              <a:rPr lang="en-US" altLang="en-US" dirty="0"/>
              <a:t>11-</a:t>
            </a:r>
            <a:fld id="{4773FF61-F4E9-4123-B6AF-201BC82A0194}" type="slidenum">
              <a:rPr lang="en-US" altLang="en-US" smtClean="0"/>
              <a:pPr>
                <a:defRPr/>
              </a:pPr>
              <a:t>7</a:t>
            </a:fld>
            <a:endParaRPr lang="en-US" altLang="en-US" dirty="0"/>
          </a:p>
        </p:txBody>
      </p:sp>
    </p:spTree>
    <p:extLst>
      <p:ext uri="{BB962C8B-B14F-4D97-AF65-F5344CB8AC3E}">
        <p14:creationId xmlns:p14="http://schemas.microsoft.com/office/powerpoint/2010/main" val="53980258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ctr"/>
          <a:lstStyle/>
          <a:p>
            <a:r>
              <a:rPr lang="el-GR" sz="4000" dirty="0"/>
              <a:t>Υποχρεώσεις και Ίδια Κεφάλαια Εμπορικών Τραπεζών</a:t>
            </a:r>
            <a:endParaRPr lang="en-IN" dirty="0"/>
          </a:p>
        </p:txBody>
      </p:sp>
      <p:sp>
        <p:nvSpPr>
          <p:cNvPr id="3" name="Content Placeholder 2"/>
          <p:cNvSpPr>
            <a:spLocks noGrp="1"/>
          </p:cNvSpPr>
          <p:nvPr>
            <p:ph idx="1"/>
          </p:nvPr>
        </p:nvSpPr>
        <p:spPr>
          <a:xfrm>
            <a:off x="457200" y="1719262"/>
            <a:ext cx="8229600" cy="1738641"/>
          </a:xfrm>
        </p:spPr>
        <p:txBody>
          <a:bodyPr/>
          <a:lstStyle/>
          <a:p>
            <a:pPr marL="0" indent="0" eaLnBrk="1" hangingPunct="1">
              <a:buNone/>
            </a:pPr>
            <a:r>
              <a:rPr lang="el-GR" sz="2800" dirty="0"/>
              <a:t>Μη-καταθετικές υποχρεώσεις </a:t>
            </a:r>
            <a:r>
              <a:rPr lang="en-US" altLang="en-US" sz="2600" dirty="0"/>
              <a:t>.</a:t>
            </a:r>
          </a:p>
          <a:p>
            <a:pPr marL="291600" lvl="1" indent="-291600" eaLnBrk="1" hangingPunct="1">
              <a:lnSpc>
                <a:spcPct val="90000"/>
              </a:lnSpc>
              <a:spcBef>
                <a:spcPts val="1000"/>
              </a:spcBef>
              <a:buSzPct val="100000"/>
            </a:pPr>
            <a:r>
              <a:rPr lang="el-GR" sz="2400" dirty="0"/>
              <a:t>Αγορές ομοσπονδιακών κεφαλαίων</a:t>
            </a:r>
            <a:r>
              <a:rPr lang="en-US" altLang="en-US" sz="2200" dirty="0"/>
              <a:t>.</a:t>
            </a:r>
          </a:p>
          <a:p>
            <a:pPr marL="291600" lvl="1" indent="-291600" eaLnBrk="1" hangingPunct="1">
              <a:lnSpc>
                <a:spcPct val="90000"/>
              </a:lnSpc>
              <a:spcBef>
                <a:spcPts val="1000"/>
              </a:spcBef>
              <a:buSzPct val="100000"/>
            </a:pPr>
            <a:r>
              <a:rPr lang="el-GR" altLang="en-US" sz="2200" dirty="0"/>
              <a:t>Συμφωνίες επαναγοράς</a:t>
            </a:r>
            <a:r>
              <a:rPr lang="en-US" altLang="en-US" sz="2200" dirty="0"/>
              <a:t>.</a:t>
            </a:r>
          </a:p>
          <a:p>
            <a:pPr marL="291600" lvl="1" indent="-291600" eaLnBrk="1" hangingPunct="1">
              <a:lnSpc>
                <a:spcPct val="90000"/>
              </a:lnSpc>
              <a:spcBef>
                <a:spcPts val="1000"/>
              </a:spcBef>
              <a:buSzPct val="100000"/>
            </a:pPr>
            <a:r>
              <a:rPr lang="el-GR" altLang="en-US" sz="2200" dirty="0"/>
              <a:t>Γραμμάτια και ομόλογα</a:t>
            </a:r>
            <a:r>
              <a:rPr lang="en-US" altLang="en-US" sz="2200" dirty="0"/>
              <a:t>.</a:t>
            </a:r>
          </a:p>
        </p:txBody>
      </p:sp>
      <p:sp>
        <p:nvSpPr>
          <p:cNvPr id="8" name="Content Placeholder 7"/>
          <p:cNvSpPr>
            <a:spLocks noGrp="1"/>
          </p:cNvSpPr>
          <p:nvPr>
            <p:ph idx="13"/>
          </p:nvPr>
        </p:nvSpPr>
        <p:spPr>
          <a:xfrm>
            <a:off x="465661" y="3566842"/>
            <a:ext cx="8229600" cy="2343338"/>
          </a:xfrm>
        </p:spPr>
        <p:txBody>
          <a:bodyPr/>
          <a:lstStyle/>
          <a:p>
            <a:pPr marL="0" indent="0" eaLnBrk="1" hangingPunct="1">
              <a:buNone/>
            </a:pPr>
            <a:r>
              <a:rPr lang="el-GR" altLang="en-US" sz="2600" dirty="0"/>
              <a:t>Ελάχιστα όρια ιδίων κεφαλαίων επιβάλλονται από τις ρυθμιστικές αρχές ως μαξιλάρι ασφαλείας έναντι ζημιών. </a:t>
            </a:r>
          </a:p>
          <a:p>
            <a:pPr marL="291600" lvl="1" indent="-291600" eaLnBrk="1" hangingPunct="1">
              <a:lnSpc>
                <a:spcPct val="90000"/>
              </a:lnSpc>
              <a:spcBef>
                <a:spcPts val="1000"/>
              </a:spcBef>
              <a:buSzPct val="100000"/>
            </a:pPr>
            <a:r>
              <a:rPr lang="el-GR" altLang="en-US" sz="2200" dirty="0"/>
              <a:t>Κοινές και προνομιούχες μετοχές</a:t>
            </a:r>
            <a:r>
              <a:rPr lang="en-US" altLang="en-US" sz="2200" dirty="0"/>
              <a:t>.</a:t>
            </a:r>
          </a:p>
          <a:p>
            <a:pPr marL="291600" lvl="1" indent="-291600" eaLnBrk="1" hangingPunct="1">
              <a:lnSpc>
                <a:spcPct val="90000"/>
              </a:lnSpc>
              <a:spcBef>
                <a:spcPts val="1000"/>
              </a:spcBef>
              <a:buSzPct val="100000"/>
            </a:pPr>
            <a:r>
              <a:rPr lang="el-GR" sz="2200" dirty="0"/>
              <a:t>Πλεόνασμα ή το συμπληρωματικό καταβεβλημένο κεφάλαιο</a:t>
            </a:r>
            <a:r>
              <a:rPr lang="en-US" altLang="en-US" sz="2200" dirty="0"/>
              <a:t>.</a:t>
            </a:r>
          </a:p>
          <a:p>
            <a:pPr marL="291600" lvl="1" indent="-291600" eaLnBrk="1" hangingPunct="1">
              <a:lnSpc>
                <a:spcPct val="90000"/>
              </a:lnSpc>
              <a:spcBef>
                <a:spcPts val="1000"/>
              </a:spcBef>
              <a:buSzPct val="100000"/>
            </a:pPr>
            <a:r>
              <a:rPr lang="el-GR" altLang="en-US" sz="2200" dirty="0"/>
              <a:t>Παρακρατηθέντα κέρδη</a:t>
            </a:r>
            <a:r>
              <a:rPr lang="en-US" altLang="en-US" sz="2200" dirty="0"/>
              <a:t>.</a:t>
            </a:r>
          </a:p>
        </p:txBody>
      </p:sp>
      <p:sp>
        <p:nvSpPr>
          <p:cNvPr id="4" name="Slide Number Placeholder 3"/>
          <p:cNvSpPr>
            <a:spLocks noGrp="1"/>
          </p:cNvSpPr>
          <p:nvPr>
            <p:ph type="sldNum" sz="quarter" idx="12"/>
          </p:nvPr>
        </p:nvSpPr>
        <p:spPr/>
        <p:txBody>
          <a:bodyPr/>
          <a:lstStyle/>
          <a:p>
            <a:pPr>
              <a:defRPr/>
            </a:pPr>
            <a:r>
              <a:rPr lang="en-US" altLang="en-US" dirty="0"/>
              <a:t>11-</a:t>
            </a:r>
            <a:fld id="{4773FF61-F4E9-4123-B6AF-201BC82A0194}" type="slidenum">
              <a:rPr lang="en-US" altLang="en-US" smtClean="0"/>
              <a:pPr>
                <a:defRPr/>
              </a:pPr>
              <a:t>8</a:t>
            </a:fld>
            <a:endParaRPr lang="en-US" altLang="en-US" dirty="0"/>
          </a:p>
        </p:txBody>
      </p:sp>
    </p:spTree>
    <p:extLst>
      <p:ext uri="{BB962C8B-B14F-4D97-AF65-F5344CB8AC3E}">
        <p14:creationId xmlns:p14="http://schemas.microsoft.com/office/powerpoint/2010/main" val="46616319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27551"/>
            <a:ext cx="7543800" cy="884775"/>
          </a:xfrm>
        </p:spPr>
        <p:txBody>
          <a:bodyPr anchor="ctr"/>
          <a:lstStyle/>
          <a:p>
            <a:r>
              <a:rPr lang="el-GR" sz="4000" dirty="0"/>
              <a:t>Δραστηριότητες εκτός ισολογισμού</a:t>
            </a:r>
            <a:endParaRPr lang="en-IN" dirty="0"/>
          </a:p>
        </p:txBody>
      </p:sp>
      <p:sp>
        <p:nvSpPr>
          <p:cNvPr id="3" name="Content Placeholder 2"/>
          <p:cNvSpPr>
            <a:spLocks noGrp="1"/>
          </p:cNvSpPr>
          <p:nvPr>
            <p:ph idx="1"/>
          </p:nvPr>
        </p:nvSpPr>
        <p:spPr>
          <a:xfrm>
            <a:off x="342617" y="1499653"/>
            <a:ext cx="8229600" cy="2115891"/>
          </a:xfrm>
        </p:spPr>
        <p:txBody>
          <a:bodyPr/>
          <a:lstStyle/>
          <a:p>
            <a:pPr marL="0" indent="0" eaLnBrk="1" hangingPunct="1">
              <a:lnSpc>
                <a:spcPct val="80000"/>
              </a:lnSpc>
              <a:buNone/>
            </a:pPr>
            <a:r>
              <a:rPr lang="el-GR" sz="2400" dirty="0"/>
              <a:t>Οι τράπεζες διεξάγουν πολλές δραστηριότητες που σχετίζονται με αμοιβές εκτός ισολογισμού από τις οποίες εισπράττουν αμοιβή.</a:t>
            </a:r>
            <a:r>
              <a:rPr lang="en-US" sz="2400" dirty="0"/>
              <a:t> </a:t>
            </a:r>
          </a:p>
          <a:p>
            <a:pPr marL="0" indent="0" eaLnBrk="1" hangingPunct="1">
              <a:lnSpc>
                <a:spcPct val="80000"/>
              </a:lnSpc>
              <a:buNone/>
            </a:pPr>
            <a:r>
              <a:rPr lang="el-GR" sz="2000" dirty="0"/>
              <a:t>Έκδοση διαφόρων ειδών εγγυήσεων όπως είναι οι πιστωτικές επιστολές</a:t>
            </a:r>
            <a:r>
              <a:rPr lang="en-US" altLang="en-US" sz="2000" dirty="0"/>
              <a:t>.</a:t>
            </a:r>
          </a:p>
          <a:p>
            <a:pPr marL="622800" lvl="2" indent="-320400" eaLnBrk="1" hangingPunct="1">
              <a:lnSpc>
                <a:spcPct val="80000"/>
              </a:lnSpc>
              <a:spcBef>
                <a:spcPts val="600"/>
              </a:spcBef>
              <a:buSzPct val="100000"/>
            </a:pPr>
            <a:r>
              <a:rPr lang="el-GR" altLang="en-US" sz="1700" dirty="0"/>
              <a:t>Μελλοντική δέσμευση δανεισμού</a:t>
            </a:r>
            <a:r>
              <a:rPr lang="en-US" altLang="en-US" sz="1700" dirty="0"/>
              <a:t>.</a:t>
            </a:r>
          </a:p>
          <a:p>
            <a:pPr marL="291600" lvl="1" indent="-291600" eaLnBrk="1" hangingPunct="1">
              <a:lnSpc>
                <a:spcPct val="90000"/>
              </a:lnSpc>
              <a:spcBef>
                <a:spcPts val="1000"/>
              </a:spcBef>
              <a:buSzPct val="100000"/>
            </a:pPr>
            <a:r>
              <a:rPr lang="el-GR" sz="2000" dirty="0"/>
              <a:t>Συναλλαγές με χρηματοοικονομικά παράγωγα προϊόντα</a:t>
            </a:r>
            <a:r>
              <a:rPr lang="en-US" altLang="en-US" sz="2000" dirty="0"/>
              <a:t>.</a:t>
            </a:r>
          </a:p>
          <a:p>
            <a:pPr marL="622800" lvl="2" indent="-320400" eaLnBrk="1" hangingPunct="1">
              <a:lnSpc>
                <a:spcPct val="80000"/>
              </a:lnSpc>
              <a:spcBef>
                <a:spcPts val="600"/>
              </a:spcBef>
              <a:buSzPct val="100000"/>
            </a:pPr>
            <a:r>
              <a:rPr lang="el-GR" altLang="en-US" sz="1700" dirty="0"/>
              <a:t>Παράδειγμα</a:t>
            </a:r>
            <a:r>
              <a:rPr lang="en-US" altLang="en-US" sz="1700" dirty="0"/>
              <a:t>: </a:t>
            </a:r>
            <a:r>
              <a:rPr lang="el-GR" sz="1800" dirty="0"/>
              <a:t>συμβόλαια μελλοντικής εκπλήρωσης, προθεσμιακά συμβόλαια, δικαιώματα προαίρεσης και συμφωνίες ανταλλαγής</a:t>
            </a:r>
            <a:r>
              <a:rPr lang="en-US" sz="1800" dirty="0"/>
              <a:t> </a:t>
            </a:r>
            <a:r>
              <a:rPr lang="en-US" altLang="en-US" sz="1700" dirty="0"/>
              <a:t>.</a:t>
            </a:r>
          </a:p>
        </p:txBody>
      </p:sp>
      <p:sp>
        <p:nvSpPr>
          <p:cNvPr id="8" name="Content Placeholder 7"/>
          <p:cNvSpPr>
            <a:spLocks noGrp="1"/>
          </p:cNvSpPr>
          <p:nvPr>
            <p:ph idx="13"/>
          </p:nvPr>
        </p:nvSpPr>
        <p:spPr>
          <a:xfrm>
            <a:off x="465661" y="3905261"/>
            <a:ext cx="8229600" cy="1039345"/>
          </a:xfrm>
        </p:spPr>
        <p:txBody>
          <a:bodyPr/>
          <a:lstStyle/>
          <a:p>
            <a:pPr marL="0" indent="0" eaLnBrk="1" hangingPunct="1">
              <a:lnSpc>
                <a:spcPct val="80000"/>
              </a:lnSpc>
              <a:buNone/>
            </a:pPr>
            <a:r>
              <a:rPr lang="el-GR" altLang="en-US" sz="2400" b="1" dirty="0"/>
              <a:t>Περιουσιακά στοιχεία εκτός ισολογισμού</a:t>
            </a:r>
            <a:r>
              <a:rPr lang="en-US" altLang="en-US" sz="2400" b="1" dirty="0"/>
              <a:t>.</a:t>
            </a:r>
          </a:p>
          <a:p>
            <a:pPr marL="291600" lvl="1" indent="-291600" eaLnBrk="1" hangingPunct="1">
              <a:lnSpc>
                <a:spcPct val="90000"/>
              </a:lnSpc>
              <a:spcBef>
                <a:spcPts val="1000"/>
              </a:spcBef>
              <a:buSzPct val="100000"/>
            </a:pPr>
            <a:r>
              <a:rPr lang="el-GR" sz="2000" dirty="0"/>
              <a:t>Όταν συμβαίνει κάποιο γεγονός, το στοιχείο αυτό μετακινείται στην πλευρά του ενεργητικού του ισολογισμού ή εάν δημιουργείται εισόδημα μεταφέρεται στην κατάσταση αποτελεσμάτων.</a:t>
            </a:r>
            <a:endParaRPr lang="en-US" sz="2000" dirty="0"/>
          </a:p>
        </p:txBody>
      </p:sp>
      <p:sp>
        <p:nvSpPr>
          <p:cNvPr id="9" name="Content Placeholder 8"/>
          <p:cNvSpPr>
            <a:spLocks noGrp="1"/>
          </p:cNvSpPr>
          <p:nvPr>
            <p:ph idx="14"/>
          </p:nvPr>
        </p:nvSpPr>
        <p:spPr>
          <a:xfrm>
            <a:off x="457200" y="5234323"/>
            <a:ext cx="8229600" cy="1048281"/>
          </a:xfrm>
        </p:spPr>
        <p:txBody>
          <a:bodyPr/>
          <a:lstStyle/>
          <a:p>
            <a:pPr marL="0" indent="0" eaLnBrk="1" hangingPunct="1">
              <a:lnSpc>
                <a:spcPct val="80000"/>
              </a:lnSpc>
              <a:buNone/>
            </a:pPr>
            <a:r>
              <a:rPr lang="el-GR" altLang="en-US" sz="2400" b="1" dirty="0"/>
              <a:t>Υποχρεώσεις εκτός ισολογισμού</a:t>
            </a:r>
            <a:r>
              <a:rPr lang="en-US" altLang="en-US" sz="2400" b="1" dirty="0"/>
              <a:t>.</a:t>
            </a:r>
          </a:p>
          <a:p>
            <a:pPr marL="291600" lvl="1" indent="-291600" eaLnBrk="1" hangingPunct="1">
              <a:lnSpc>
                <a:spcPct val="90000"/>
              </a:lnSpc>
              <a:spcBef>
                <a:spcPts val="1000"/>
              </a:spcBef>
              <a:buSzPct val="100000"/>
            </a:pPr>
            <a:r>
              <a:rPr lang="el-GR" sz="2000" dirty="0"/>
              <a:t>Όταν συμβαίνει κάποιο γεγονός, το στοιχείο αυτό μετακινείται στην πλευρά του παθητικού του ισολογισμού ή εάν δημιουργείται έξοδο μεταφέρεται στην κατάσταση αποτελεσμάτων</a:t>
            </a:r>
            <a:endParaRPr lang="en-US" sz="2000" dirty="0"/>
          </a:p>
        </p:txBody>
      </p:sp>
      <p:sp>
        <p:nvSpPr>
          <p:cNvPr id="4" name="Slide Number Placeholder 3"/>
          <p:cNvSpPr>
            <a:spLocks noGrp="1"/>
          </p:cNvSpPr>
          <p:nvPr>
            <p:ph type="sldNum" sz="quarter" idx="12"/>
          </p:nvPr>
        </p:nvSpPr>
        <p:spPr/>
        <p:txBody>
          <a:bodyPr/>
          <a:lstStyle/>
          <a:p>
            <a:pPr>
              <a:defRPr/>
            </a:pPr>
            <a:r>
              <a:rPr lang="en-US" altLang="en-US" dirty="0"/>
              <a:t>11-</a:t>
            </a:r>
            <a:fld id="{4773FF61-F4E9-4123-B6AF-201BC82A0194}" type="slidenum">
              <a:rPr lang="en-US" altLang="en-US" smtClean="0"/>
              <a:pPr>
                <a:defRPr/>
              </a:pPr>
              <a:t>9</a:t>
            </a:fld>
            <a:endParaRPr lang="en-US" altLang="en-US" dirty="0"/>
          </a:p>
        </p:txBody>
      </p:sp>
    </p:spTree>
    <p:extLst>
      <p:ext uri="{BB962C8B-B14F-4D97-AF65-F5344CB8AC3E}">
        <p14:creationId xmlns:p14="http://schemas.microsoft.com/office/powerpoint/2010/main" val="1198306071"/>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ISPRING_RESOURCE_PATHS_HASH_2" val="f764d46af1a07f6e8f553beb573933264846b8"/>
</p:tagLst>
</file>

<file path=ppt/theme/theme1.xml><?xml version="1.0" encoding="utf-8"?>
<a:theme xmlns:a="http://schemas.openxmlformats.org/drawingml/2006/main" name="Network">
  <a:themeElements>
    <a:clrScheme name="Custom 7">
      <a:dk1>
        <a:sysClr val="windowText" lastClr="000000"/>
      </a:dk1>
      <a:lt1>
        <a:sysClr val="window" lastClr="FFFFFF"/>
      </a:lt1>
      <a:dk2>
        <a:srgbClr val="505046"/>
      </a:dk2>
      <a:lt2>
        <a:srgbClr val="EEECE1"/>
      </a:lt2>
      <a:accent1>
        <a:srgbClr val="E84C22"/>
      </a:accent1>
      <a:accent2>
        <a:srgbClr val="FFBD47"/>
      </a:accent2>
      <a:accent3>
        <a:srgbClr val="B64926"/>
      </a:accent3>
      <a:accent4>
        <a:srgbClr val="FF8427"/>
      </a:accent4>
      <a:accent5>
        <a:srgbClr val="CC9900"/>
      </a:accent5>
      <a:accent6>
        <a:srgbClr val="B22600"/>
      </a:accent6>
      <a:hlink>
        <a:srgbClr val="0000FF"/>
      </a:hlink>
      <a:folHlink>
        <a:srgbClr val="0000FF"/>
      </a:folHlink>
    </a:clrScheme>
    <a:fontScheme name="Network">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8100"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ctr"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38100"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ctr"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Network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Network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Network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Network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Network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Network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Network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Network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Network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Network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
      <a:clrScheme name="Network 11">
        <a:dk1>
          <a:srgbClr val="000000"/>
        </a:dk1>
        <a:lt1>
          <a:srgbClr val="FFFFFF"/>
        </a:lt1>
        <a:dk2>
          <a:srgbClr val="A50021"/>
        </a:dk2>
        <a:lt2>
          <a:srgbClr val="808080"/>
        </a:lt2>
        <a:accent1>
          <a:srgbClr val="006699"/>
        </a:accent1>
        <a:accent2>
          <a:srgbClr val="DDDDDD"/>
        </a:accent2>
        <a:accent3>
          <a:srgbClr val="FFFFFF"/>
        </a:accent3>
        <a:accent4>
          <a:srgbClr val="000000"/>
        </a:accent4>
        <a:accent5>
          <a:srgbClr val="AAB8CA"/>
        </a:accent5>
        <a:accent6>
          <a:srgbClr val="C8C8C8"/>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_Network">
  <a:themeElements>
    <a:clrScheme name="Red Orange">
      <a:dk1>
        <a:sysClr val="windowText" lastClr="000000"/>
      </a:dk1>
      <a:lt1>
        <a:sysClr val="window" lastClr="FFFFFF"/>
      </a:lt1>
      <a:dk2>
        <a:srgbClr val="505046"/>
      </a:dk2>
      <a:lt2>
        <a:srgbClr val="EEECE1"/>
      </a:lt2>
      <a:accent1>
        <a:srgbClr val="E84C22"/>
      </a:accent1>
      <a:accent2>
        <a:srgbClr val="FFBD47"/>
      </a:accent2>
      <a:accent3>
        <a:srgbClr val="B64926"/>
      </a:accent3>
      <a:accent4>
        <a:srgbClr val="FF8427"/>
      </a:accent4>
      <a:accent5>
        <a:srgbClr val="CC9900"/>
      </a:accent5>
      <a:accent6>
        <a:srgbClr val="B22600"/>
      </a:accent6>
      <a:hlink>
        <a:srgbClr val="CC9900"/>
      </a:hlink>
      <a:folHlink>
        <a:srgbClr val="666699"/>
      </a:folHlink>
    </a:clrScheme>
    <a:fontScheme name="Network">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8100"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ctr"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38100"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ctr"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Network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Network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Network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Network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Network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Network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Network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Network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Network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Network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
      <a:clrScheme name="Network 11">
        <a:dk1>
          <a:srgbClr val="000000"/>
        </a:dk1>
        <a:lt1>
          <a:srgbClr val="FFFFFF"/>
        </a:lt1>
        <a:dk2>
          <a:srgbClr val="A50021"/>
        </a:dk2>
        <a:lt2>
          <a:srgbClr val="808080"/>
        </a:lt2>
        <a:accent1>
          <a:srgbClr val="006699"/>
        </a:accent1>
        <a:accent2>
          <a:srgbClr val="DDDDDD"/>
        </a:accent2>
        <a:accent3>
          <a:srgbClr val="FFFFFF"/>
        </a:accent3>
        <a:accent4>
          <a:srgbClr val="000000"/>
        </a:accent4>
        <a:accent5>
          <a:srgbClr val="AAB8CA"/>
        </a:accent5>
        <a:accent6>
          <a:srgbClr val="C8C8C8"/>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7813</TotalTime>
  <Words>2869</Words>
  <Application>Microsoft Office PowerPoint</Application>
  <PresentationFormat>On-screen Show (4:3)</PresentationFormat>
  <Paragraphs>416</Paragraphs>
  <Slides>24</Slides>
  <Notes>24</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24</vt:i4>
      </vt:variant>
    </vt:vector>
  </HeadingPairs>
  <TitlesOfParts>
    <vt:vector size="30" baseType="lpstr">
      <vt:lpstr>Arial</vt:lpstr>
      <vt:lpstr>Calibri</vt:lpstr>
      <vt:lpstr>Times New Roman</vt:lpstr>
      <vt:lpstr>Wingdings</vt:lpstr>
      <vt:lpstr>Network</vt:lpstr>
      <vt:lpstr>1_Network</vt:lpstr>
      <vt:lpstr>Saunders &amp; Cornett Κεφάλαιο 11</vt:lpstr>
      <vt:lpstr>Εμπορικές Τράπεζες1</vt:lpstr>
      <vt:lpstr>Στοιχεία Ενεργητικού Εμπορικών Τραπεζών1</vt:lpstr>
      <vt:lpstr>Στοιχεία ενεργητικού, υποχρεώσεων και ιδίων κεφαλαίων εμπορικών τραπεζών στις ΗΠΑ, 2016</vt:lpstr>
      <vt:lpstr>Διαχρονική εξέλιξη της σύνθεσης του ενεργητικού των αμερικανικών τραπεζών</vt:lpstr>
      <vt:lpstr>Στοιχεία Ενεργητικού Εμπορικών Τραπεζών2</vt:lpstr>
      <vt:lpstr>Υποχρεώσεις/Παθητικό Εμπορικών Τραπεζών των ΗΠΑ</vt:lpstr>
      <vt:lpstr>Υποχρεώσεις και Ίδια Κεφάλαια Εμπορικών Τραπεζών</vt:lpstr>
      <vt:lpstr>Δραστηριότητες εκτός ισολογισμού</vt:lpstr>
      <vt:lpstr>Εμπορικές Τράπεζες2</vt:lpstr>
      <vt:lpstr>Σκιώδης Τραπεζική1</vt:lpstr>
      <vt:lpstr>Σκιώδης Τραπεζική12</vt:lpstr>
      <vt:lpstr>Γραμμάτια και Ομόλογα Δημοσίου</vt:lpstr>
      <vt:lpstr>Μέγεθος τραπεζών και δραστηριότητες</vt:lpstr>
      <vt:lpstr>Συγκέντρωση περιουσιακών στοιχείων τραπεζών στις ΗΠΑ, 19 84 έναντι 2016</vt:lpstr>
      <vt:lpstr>Επίδοση κλάδου 1</vt:lpstr>
      <vt:lpstr>Επίδοση κλάδου 2</vt:lpstr>
      <vt:lpstr>Επιλεγμένοι δείκτες για τις εμπορικές τράπεζες των ΗΠΑ, 1989 έως 2016</vt:lpstr>
      <vt:lpstr>Ρυθμιστικές Αρχές</vt:lpstr>
      <vt:lpstr>Ρυθμιστικές Αρχές Τραπεζών</vt:lpstr>
      <vt:lpstr>Οι 20 μεγαλύτερες τράπεζες στον κόσμο με βάση το συνολικό ενεργητικό</vt:lpstr>
      <vt:lpstr>Παγκόσμια θέματα</vt:lpstr>
      <vt:lpstr>Επίδοση Παγκόσμιας Τραπεζικής 1</vt:lpstr>
      <vt:lpstr>Επίδοση Παγκόσμιας Τραπεζικής2</vt:lpstr>
    </vt:vector>
  </TitlesOfParts>
  <Company>SPi</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Financial Markets and Institutions, 7e</dc:title>
  <dc:subject/>
  <dc:creator>Saunders</dc:creator>
  <cp:lastModifiedBy>MALLIAROPULOS, Dimitrios</cp:lastModifiedBy>
  <cp:revision>664</cp:revision>
  <cp:lastPrinted>2026-01-29T17:03:45Z</cp:lastPrinted>
  <dcterms:created xsi:type="dcterms:W3CDTF">2000-07-01T19:33:32Z</dcterms:created>
  <dcterms:modified xsi:type="dcterms:W3CDTF">2026-02-02T13:38:19Z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2e64f240-1db5-4acf-9bde-572066689a31_Enabled">
    <vt:lpwstr>true</vt:lpwstr>
  </property>
  <property fmtid="{D5CDD505-2E9C-101B-9397-08002B2CF9AE}" pid="3" name="MSIP_Label_2e64f240-1db5-4acf-9bde-572066689a31_SetDate">
    <vt:lpwstr>2026-01-29T14:06:51Z</vt:lpwstr>
  </property>
  <property fmtid="{D5CDD505-2E9C-101B-9397-08002B2CF9AE}" pid="4" name="MSIP_Label_2e64f240-1db5-4acf-9bde-572066689a31_Method">
    <vt:lpwstr>Privileged</vt:lpwstr>
  </property>
  <property fmtid="{D5CDD505-2E9C-101B-9397-08002B2CF9AE}" pid="5" name="MSIP_Label_2e64f240-1db5-4acf-9bde-572066689a31_Name">
    <vt:lpwstr>ΧΩΡΙΣ ΧΑΡΑΚΤΗΡΙΣΜΟ ΑΣΦΑΛΕΙΑΣ</vt:lpwstr>
  </property>
  <property fmtid="{D5CDD505-2E9C-101B-9397-08002B2CF9AE}" pid="6" name="MSIP_Label_2e64f240-1db5-4acf-9bde-572066689a31_SiteId">
    <vt:lpwstr>dabae695-3d3b-4e5d-ab49-009605ba5c68</vt:lpwstr>
  </property>
  <property fmtid="{D5CDD505-2E9C-101B-9397-08002B2CF9AE}" pid="7" name="MSIP_Label_2e64f240-1db5-4acf-9bde-572066689a31_ActionId">
    <vt:lpwstr>ac2a566b-b9d4-48fe-b56e-5550e0a9db0e</vt:lpwstr>
  </property>
  <property fmtid="{D5CDD505-2E9C-101B-9397-08002B2CF9AE}" pid="8" name="MSIP_Label_2e64f240-1db5-4acf-9bde-572066689a31_ContentBits">
    <vt:lpwstr>0</vt:lpwstr>
  </property>
  <property fmtid="{D5CDD505-2E9C-101B-9397-08002B2CF9AE}" pid="9" name="MSIP_Label_2e64f240-1db5-4acf-9bde-572066689a31_Tag">
    <vt:lpwstr>10, 0, 1, 1</vt:lpwstr>
  </property>
</Properties>
</file>